
<file path=[Content_Types].xml><?xml version="1.0" encoding="utf-8"?>
<Types xmlns="http://schemas.openxmlformats.org/package/2006/content-types">
  <Default Extension="bin" ContentType="application/vnd.openxmlformats-officedocument.oleObject"/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6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7.xml" ContentType="application/vnd.openxmlformats-officedocument.presentationml.notesSlide+xml"/>
  <Override PartName="/ppt/comments/comment3.xml" ContentType="application/vnd.openxmlformats-officedocument.presentationml.comments+xml"/>
  <Override PartName="/ppt/notesSlides/notesSlide8.xml" ContentType="application/vnd.openxmlformats-officedocument.presentationml.notesSlide+xml"/>
  <Override PartName="/ppt/comments/comment4.xml" ContentType="application/vnd.openxmlformats-officedocument.presentationml.comments+xml"/>
  <Override PartName="/ppt/notesSlides/notesSlide9.xml" ContentType="application/vnd.openxmlformats-officedocument.presentationml.notesSlide+xml"/>
  <Override PartName="/ppt/comments/comment5.xml" ContentType="application/vnd.openxmlformats-officedocument.presentationml.comments+xml"/>
  <Override PartName="/ppt/notesSlides/notesSlide10.xml" ContentType="application/vnd.openxmlformats-officedocument.presentationml.notesSlide+xml"/>
  <Override PartName="/ppt/comments/comment6.xml" ContentType="application/vnd.openxmlformats-officedocument.presentationml.comments+xml"/>
  <Override PartName="/ppt/notesSlides/notesSlide11.xml" ContentType="application/vnd.openxmlformats-officedocument.presentationml.notesSlide+xml"/>
  <Override PartName="/ppt/comments/comment7.xml" ContentType="application/vnd.openxmlformats-officedocument.presentationml.comments+xml"/>
  <Override PartName="/ppt/notesSlides/notesSlide12.xml" ContentType="application/vnd.openxmlformats-officedocument.presentationml.notesSlide+xml"/>
  <Override PartName="/ppt/comments/comment8.xml" ContentType="application/vnd.openxmlformats-officedocument.presentationml.comments+xml"/>
  <Override PartName="/ppt/notesSlides/notesSlide13.xml" ContentType="application/vnd.openxmlformats-officedocument.presentationml.notesSlide+xml"/>
  <Override PartName="/ppt/comments/comment9.xml" ContentType="application/vnd.openxmlformats-officedocument.presentationml.comments+xml"/>
  <Override PartName="/ppt/notesSlides/notesSlide14.xml" ContentType="application/vnd.openxmlformats-officedocument.presentationml.notesSlide+xml"/>
  <Override PartName="/ppt/comments/comment10.xml" ContentType="application/vnd.openxmlformats-officedocument.presentationml.comments+xml"/>
  <Override PartName="/ppt/notesSlides/notesSlide15.xml" ContentType="application/vnd.openxmlformats-officedocument.presentationml.notesSlide+xml"/>
  <Override PartName="/ppt/comments/comment11.xml" ContentType="application/vnd.openxmlformats-officedocument.presentationml.comments+xml"/>
  <Override PartName="/ppt/notesSlides/notesSlide16.xml" ContentType="application/vnd.openxmlformats-officedocument.presentationml.notesSlide+xml"/>
  <Override PartName="/ppt/comments/comment12.xml" ContentType="application/vnd.openxmlformats-officedocument.presentationml.comments+xml"/>
  <Override PartName="/ppt/notesSlides/notesSlide17.xml" ContentType="application/vnd.openxmlformats-officedocument.presentationml.notesSlide+xml"/>
  <Override PartName="/ppt/comments/comment13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51"/>
  </p:notesMasterIdLst>
  <p:sldIdLst>
    <p:sldId id="281" r:id="rId2"/>
    <p:sldId id="282" r:id="rId3"/>
    <p:sldId id="283" r:id="rId4"/>
    <p:sldId id="333" r:id="rId5"/>
    <p:sldId id="332" r:id="rId6"/>
    <p:sldId id="331" r:id="rId7"/>
    <p:sldId id="284" r:id="rId8"/>
    <p:sldId id="285" r:id="rId9"/>
    <p:sldId id="305" r:id="rId10"/>
    <p:sldId id="306" r:id="rId11"/>
    <p:sldId id="295" r:id="rId12"/>
    <p:sldId id="296" r:id="rId13"/>
    <p:sldId id="297" r:id="rId14"/>
    <p:sldId id="298" r:id="rId15"/>
    <p:sldId id="308" r:id="rId16"/>
    <p:sldId id="300" r:id="rId17"/>
    <p:sldId id="309" r:id="rId18"/>
    <p:sldId id="310" r:id="rId19"/>
    <p:sldId id="307" r:id="rId20"/>
    <p:sldId id="302" r:id="rId21"/>
    <p:sldId id="303" r:id="rId22"/>
    <p:sldId id="312" r:id="rId23"/>
    <p:sldId id="314" r:id="rId24"/>
    <p:sldId id="315" r:id="rId25"/>
    <p:sldId id="316" r:id="rId26"/>
    <p:sldId id="317" r:id="rId27"/>
    <p:sldId id="318" r:id="rId28"/>
    <p:sldId id="319" r:id="rId29"/>
    <p:sldId id="320" r:id="rId30"/>
    <p:sldId id="324" r:id="rId31"/>
    <p:sldId id="325" r:id="rId32"/>
    <p:sldId id="326" r:id="rId33"/>
    <p:sldId id="327" r:id="rId34"/>
    <p:sldId id="328" r:id="rId35"/>
    <p:sldId id="329" r:id="rId36"/>
    <p:sldId id="334" r:id="rId37"/>
    <p:sldId id="330" r:id="rId38"/>
    <p:sldId id="336" r:id="rId39"/>
    <p:sldId id="344" r:id="rId40"/>
    <p:sldId id="345" r:id="rId41"/>
    <p:sldId id="346" r:id="rId42"/>
    <p:sldId id="347" r:id="rId43"/>
    <p:sldId id="348" r:id="rId44"/>
    <p:sldId id="349" r:id="rId45"/>
    <p:sldId id="352" r:id="rId46"/>
    <p:sldId id="350" r:id="rId47"/>
    <p:sldId id="335" r:id="rId48"/>
    <p:sldId id="351" r:id="rId49"/>
    <p:sldId id="294" r:id="rId50"/>
  </p:sldIdLst>
  <p:sldSz cx="12192000" cy="6858000"/>
  <p:notesSz cx="6858000" cy="9144000"/>
  <p:embeddedFontLst>
    <p:embeddedFont>
      <p:font typeface="양재튼튼체B" panose="02020603020101020101" pitchFamily="18" charset="-127"/>
      <p:regular r:id="rId52"/>
      <p:bold r:id="rId53"/>
    </p:embeddedFont>
    <p:embeddedFont>
      <p:font typeface="HY그래픽" panose="02030600000101010101" pitchFamily="18" charset="-127"/>
      <p:regular r:id="rId54"/>
    </p:embeddedFont>
    <p:embeddedFont>
      <p:font typeface="맑은 고딕" panose="020B0503020000020004" pitchFamily="34" charset="-127"/>
      <p:regular r:id="rId55"/>
      <p:bold r:id="rId5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92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1753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im Jong Won" initials="KJW" lastIdx="16" clrIdx="0">
    <p:extLst>
      <p:ext uri="{19B8F6BF-5375-455C-9EA6-DF929625EA0E}">
        <p15:presenceInfo xmlns:p15="http://schemas.microsoft.com/office/powerpoint/2012/main" userId="e34fcd707ca3a6c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45654"/>
    <a:srgbClr val="F0C3B2"/>
    <a:srgbClr val="E49173"/>
    <a:srgbClr val="F7EFE2"/>
    <a:srgbClr val="FCB55D"/>
    <a:srgbClr val="E96953"/>
    <a:srgbClr val="3F3F3F"/>
    <a:srgbClr val="62BB0B"/>
    <a:srgbClr val="FFC90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905" autoAdjust="0"/>
    <p:restoredTop sz="94696"/>
  </p:normalViewPr>
  <p:slideViewPr>
    <p:cSldViewPr snapToGrid="0" showGuides="1">
      <p:cViewPr varScale="1">
        <p:scale>
          <a:sx n="162" d="100"/>
          <a:sy n="162" d="100"/>
        </p:scale>
        <p:origin x="216" y="448"/>
      </p:cViewPr>
      <p:guideLst>
        <p:guide orient="horz" pos="2092"/>
        <p:guide pos="3840"/>
        <p:guide pos="1753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73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4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2.fntdata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5.fntdata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commentAuthors" Target="commentAuthor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1.fntdata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8-05T16:33:52.686" idx="15">
    <p:pos x="10" y="10"/>
    <p:text/>
    <p:extLst>
      <p:ext uri="{C676402C-5697-4E1C-873F-D02D1690AC5C}">
        <p15:threadingInfo xmlns:p15="http://schemas.microsoft.com/office/powerpoint/2012/main" timeZoneBias="-540"/>
      </p:ext>
    </p:extLst>
  </p:cm>
  <p:cm authorId="1" dt="2019-08-05T16:34:25.535" idx="16">
    <p:pos x="146" y="146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10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8-05T16:33:52.686" idx="15">
    <p:pos x="10" y="10"/>
    <p:text/>
    <p:extLst>
      <p:ext uri="{C676402C-5697-4E1C-873F-D02D1690AC5C}">
        <p15:threadingInfo xmlns:p15="http://schemas.microsoft.com/office/powerpoint/2012/main" timeZoneBias="-540"/>
      </p:ext>
    </p:extLst>
  </p:cm>
  <p:cm authorId="1" dt="2019-08-05T16:34:25.535" idx="16">
    <p:pos x="146" y="146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1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8-05T16:33:52.686" idx="15">
    <p:pos x="10" y="10"/>
    <p:text/>
    <p:extLst>
      <p:ext uri="{C676402C-5697-4E1C-873F-D02D1690AC5C}">
        <p15:threadingInfo xmlns:p15="http://schemas.microsoft.com/office/powerpoint/2012/main" timeZoneBias="-540"/>
      </p:ext>
    </p:extLst>
  </p:cm>
  <p:cm authorId="1" dt="2019-08-05T16:34:25.535" idx="16">
    <p:pos x="146" y="146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1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8-05T16:33:52.686" idx="15">
    <p:pos x="10" y="10"/>
    <p:text/>
    <p:extLst>
      <p:ext uri="{C676402C-5697-4E1C-873F-D02D1690AC5C}">
        <p15:threadingInfo xmlns:p15="http://schemas.microsoft.com/office/powerpoint/2012/main" timeZoneBias="-540"/>
      </p:ext>
    </p:extLst>
  </p:cm>
  <p:cm authorId="1" dt="2019-08-05T16:34:25.535" idx="16">
    <p:pos x="146" y="146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1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8-05T16:33:52.686" idx="15">
    <p:pos x="10" y="10"/>
    <p:text/>
    <p:extLst>
      <p:ext uri="{C676402C-5697-4E1C-873F-D02D1690AC5C}">
        <p15:threadingInfo xmlns:p15="http://schemas.microsoft.com/office/powerpoint/2012/main" timeZoneBias="-540"/>
      </p:ext>
    </p:extLst>
  </p:cm>
  <p:cm authorId="1" dt="2019-08-05T16:34:25.535" idx="16">
    <p:pos x="146" y="146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8-05T16:33:52.686" idx="15">
    <p:pos x="10" y="10"/>
    <p:text/>
    <p:extLst>
      <p:ext uri="{C676402C-5697-4E1C-873F-D02D1690AC5C}">
        <p15:threadingInfo xmlns:p15="http://schemas.microsoft.com/office/powerpoint/2012/main" timeZoneBias="-540"/>
      </p:ext>
    </p:extLst>
  </p:cm>
  <p:cm authorId="1" dt="2019-08-05T16:34:25.535" idx="16">
    <p:pos x="146" y="146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8-05T16:33:52.686" idx="15">
    <p:pos x="10" y="10"/>
    <p:text/>
    <p:extLst>
      <p:ext uri="{C676402C-5697-4E1C-873F-D02D1690AC5C}">
        <p15:threadingInfo xmlns:p15="http://schemas.microsoft.com/office/powerpoint/2012/main" timeZoneBias="-540"/>
      </p:ext>
    </p:extLst>
  </p:cm>
  <p:cm authorId="1" dt="2019-08-05T16:34:25.535" idx="16">
    <p:pos x="146" y="146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8-05T16:33:52.686" idx="15">
    <p:pos x="10" y="10"/>
    <p:text/>
    <p:extLst>
      <p:ext uri="{C676402C-5697-4E1C-873F-D02D1690AC5C}">
        <p15:threadingInfo xmlns:p15="http://schemas.microsoft.com/office/powerpoint/2012/main" timeZoneBias="-540"/>
      </p:ext>
    </p:extLst>
  </p:cm>
  <p:cm authorId="1" dt="2019-08-05T16:34:25.535" idx="16">
    <p:pos x="146" y="146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8-05T16:33:52.686" idx="15">
    <p:pos x="10" y="10"/>
    <p:text/>
    <p:extLst>
      <p:ext uri="{C676402C-5697-4E1C-873F-D02D1690AC5C}">
        <p15:threadingInfo xmlns:p15="http://schemas.microsoft.com/office/powerpoint/2012/main" timeZoneBias="-540"/>
      </p:ext>
    </p:extLst>
  </p:cm>
  <p:cm authorId="1" dt="2019-08-05T16:34:25.535" idx="16">
    <p:pos x="146" y="146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8-05T16:33:52.686" idx="15">
    <p:pos x="10" y="10"/>
    <p:text/>
    <p:extLst>
      <p:ext uri="{C676402C-5697-4E1C-873F-D02D1690AC5C}">
        <p15:threadingInfo xmlns:p15="http://schemas.microsoft.com/office/powerpoint/2012/main" timeZoneBias="-540"/>
      </p:ext>
    </p:extLst>
  </p:cm>
  <p:cm authorId="1" dt="2019-08-05T16:34:25.535" idx="16">
    <p:pos x="146" y="146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8-05T16:33:52.686" idx="15">
    <p:pos x="10" y="10"/>
    <p:text/>
    <p:extLst>
      <p:ext uri="{C676402C-5697-4E1C-873F-D02D1690AC5C}">
        <p15:threadingInfo xmlns:p15="http://schemas.microsoft.com/office/powerpoint/2012/main" timeZoneBias="-540"/>
      </p:ext>
    </p:extLst>
  </p:cm>
  <p:cm authorId="1" dt="2019-08-05T16:34:25.535" idx="16">
    <p:pos x="146" y="146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8-05T16:33:52.686" idx="15">
    <p:pos x="10" y="10"/>
    <p:text/>
    <p:extLst>
      <p:ext uri="{C676402C-5697-4E1C-873F-D02D1690AC5C}">
        <p15:threadingInfo xmlns:p15="http://schemas.microsoft.com/office/powerpoint/2012/main" timeZoneBias="-540"/>
      </p:ext>
    </p:extLst>
  </p:cm>
  <p:cm authorId="1" dt="2019-08-05T16:34:25.535" idx="16">
    <p:pos x="146" y="146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8-05T16:33:52.686" idx="15">
    <p:pos x="10" y="10"/>
    <p:text/>
    <p:extLst>
      <p:ext uri="{C676402C-5697-4E1C-873F-D02D1690AC5C}">
        <p15:threadingInfo xmlns:p15="http://schemas.microsoft.com/office/powerpoint/2012/main" timeZoneBias="-540"/>
      </p:ext>
    </p:extLst>
  </p:cm>
  <p:cm authorId="1" dt="2019-08-05T16:34:25.535" idx="16">
    <p:pos x="146" y="146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71236F-F037-954E-8F76-F56377E6375C}" type="datetimeFigureOut">
              <a:rPr kumimoji="1" lang="ko-KR" altLang="en-US" smtClean="0"/>
              <a:t>2023. 11. 10.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03A19B-90AF-2545-A3E1-E4C1ACD5CE8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092430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스마트팜은</a:t>
            </a:r>
            <a:r>
              <a:rPr lang="ko-KR" altLang="en-US" dirty="0"/>
              <a:t> 온도</a:t>
            </a:r>
            <a:r>
              <a:rPr lang="en-US" altLang="ko-KR" dirty="0"/>
              <a:t>, </a:t>
            </a:r>
            <a:r>
              <a:rPr lang="ko-KR" altLang="en-US" dirty="0"/>
              <a:t>습도</a:t>
            </a:r>
            <a:r>
              <a:rPr lang="en-US" altLang="ko-KR" dirty="0"/>
              <a:t>, </a:t>
            </a:r>
            <a:r>
              <a:rPr lang="ko-KR" altLang="en-US" dirty="0"/>
              <a:t>빛을 최대한 조절하여</a:t>
            </a:r>
            <a:r>
              <a:rPr lang="ko-KR" altLang="en-US" baseline="0" dirty="0"/>
              <a:t> 농장을 자동화 하며 </a:t>
            </a:r>
            <a:r>
              <a:rPr lang="ko-KR" altLang="en-US" baseline="0" dirty="0" err="1"/>
              <a:t>수확률을</a:t>
            </a:r>
            <a:r>
              <a:rPr lang="ko-KR" altLang="en-US" baseline="0" dirty="0"/>
              <a:t> 높이고자 하는 시스템입니다</a:t>
            </a:r>
            <a:r>
              <a:rPr lang="en-US" altLang="ko-KR" baseline="0" dirty="0"/>
              <a:t>. </a:t>
            </a:r>
          </a:p>
          <a:p>
            <a:r>
              <a:rPr lang="ko-KR" altLang="en-US" baseline="0" dirty="0"/>
              <a:t>이 중 가장 중요한 요소는 온도</a:t>
            </a:r>
            <a:r>
              <a:rPr lang="en-US" altLang="ko-KR" baseline="0" dirty="0"/>
              <a:t>, </a:t>
            </a:r>
            <a:r>
              <a:rPr lang="ko-KR" altLang="en-US" baseline="0" dirty="0"/>
              <a:t>습도</a:t>
            </a:r>
            <a:r>
              <a:rPr lang="en-US" altLang="ko-KR" baseline="0" dirty="0"/>
              <a:t>, </a:t>
            </a:r>
            <a:r>
              <a:rPr lang="ko-KR" altLang="en-US" baseline="0" dirty="0"/>
              <a:t>빛이지만 해충에 대한 방제 역시 중요한 요소입니다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03A19B-90AF-2545-A3E1-E4C1ACD5CE86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17570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두 번째 단계는 </a:t>
            </a:r>
            <a:r>
              <a:rPr lang="en-US" altLang="ko-KR" dirty="0"/>
              <a:t>Open CV</a:t>
            </a:r>
            <a:r>
              <a:rPr lang="ko-KR" altLang="en-US" dirty="0"/>
              <a:t>를 통한 이미지분석입니다</a:t>
            </a:r>
            <a:r>
              <a:rPr lang="en-US" altLang="ko-KR" dirty="0"/>
              <a:t>. Open CV</a:t>
            </a:r>
            <a:r>
              <a:rPr lang="ko-KR" altLang="en-US" dirty="0"/>
              <a:t>는 </a:t>
            </a:r>
            <a:r>
              <a:rPr lang="en-US" altLang="ko-KR" dirty="0"/>
              <a:t>Python</a:t>
            </a:r>
            <a:r>
              <a:rPr lang="ko-KR" altLang="en-US" dirty="0"/>
              <a:t>에 </a:t>
            </a:r>
            <a:r>
              <a:rPr lang="en-US" altLang="ko-KR" dirty="0"/>
              <a:t>Import</a:t>
            </a:r>
            <a:r>
              <a:rPr lang="ko-KR" altLang="en-US" dirty="0"/>
              <a:t>할 수 있기에 현재는 </a:t>
            </a:r>
            <a:r>
              <a:rPr lang="en-US" altLang="ko-KR" dirty="0"/>
              <a:t>Python</a:t>
            </a:r>
            <a:r>
              <a:rPr lang="ko-KR" altLang="en-US" dirty="0"/>
              <a:t>언어를 통해 </a:t>
            </a:r>
            <a:r>
              <a:rPr lang="en-US" altLang="ko-KR" dirty="0"/>
              <a:t>Open CV</a:t>
            </a:r>
            <a:r>
              <a:rPr lang="ko-KR" altLang="en-US" dirty="0"/>
              <a:t>관련 알고리즘을 작성하고 있습니다</a:t>
            </a:r>
            <a:r>
              <a:rPr lang="en-US" altLang="ko-KR" dirty="0"/>
              <a:t>. </a:t>
            </a:r>
            <a:r>
              <a:rPr lang="ko-KR" altLang="en-US" dirty="0"/>
              <a:t>찍힌 이미지에서 먼저 나방이라 예상되는 영역을 추출한 뒤 어떤 나방인지를 구별합니다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세 번째 단계는 결과 저장입니다</a:t>
            </a:r>
            <a:r>
              <a:rPr lang="en-US" altLang="ko-KR" dirty="0"/>
              <a:t>. </a:t>
            </a:r>
            <a:r>
              <a:rPr lang="ko-KR" altLang="en-US" dirty="0"/>
              <a:t>매 시간마다 나방의 수가 어떻게 변화하는지 </a:t>
            </a:r>
            <a:r>
              <a:rPr lang="en-US" altLang="ko-KR" dirty="0"/>
              <a:t>csv</a:t>
            </a:r>
            <a:r>
              <a:rPr lang="ko-KR" altLang="en-US" dirty="0"/>
              <a:t>파일에 저장하고 각 나방이라 분석된 작게 나눠진 사진들을 저장합니다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E11FE4-8C6F-4347-9AFA-088291CC3161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01869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두 번째 단계는 </a:t>
            </a:r>
            <a:r>
              <a:rPr lang="en-US" altLang="ko-KR" dirty="0"/>
              <a:t>Open CV</a:t>
            </a:r>
            <a:r>
              <a:rPr lang="ko-KR" altLang="en-US" dirty="0"/>
              <a:t>를 통한 이미지분석입니다</a:t>
            </a:r>
            <a:r>
              <a:rPr lang="en-US" altLang="ko-KR" dirty="0"/>
              <a:t>. Open CV</a:t>
            </a:r>
            <a:r>
              <a:rPr lang="ko-KR" altLang="en-US" dirty="0"/>
              <a:t>는 </a:t>
            </a:r>
            <a:r>
              <a:rPr lang="en-US" altLang="ko-KR" dirty="0"/>
              <a:t>Python</a:t>
            </a:r>
            <a:r>
              <a:rPr lang="ko-KR" altLang="en-US" dirty="0"/>
              <a:t>에 </a:t>
            </a:r>
            <a:r>
              <a:rPr lang="en-US" altLang="ko-KR" dirty="0"/>
              <a:t>Import</a:t>
            </a:r>
            <a:r>
              <a:rPr lang="ko-KR" altLang="en-US" dirty="0"/>
              <a:t>할 수 있기에 현재는 </a:t>
            </a:r>
            <a:r>
              <a:rPr lang="en-US" altLang="ko-KR" dirty="0"/>
              <a:t>Python</a:t>
            </a:r>
            <a:r>
              <a:rPr lang="ko-KR" altLang="en-US" dirty="0"/>
              <a:t>언어를 통해 </a:t>
            </a:r>
            <a:r>
              <a:rPr lang="en-US" altLang="ko-KR" dirty="0"/>
              <a:t>Open CV</a:t>
            </a:r>
            <a:r>
              <a:rPr lang="ko-KR" altLang="en-US" dirty="0"/>
              <a:t>관련 알고리즘을 작성하고 있습니다</a:t>
            </a:r>
            <a:r>
              <a:rPr lang="en-US" altLang="ko-KR" dirty="0"/>
              <a:t>. </a:t>
            </a:r>
            <a:r>
              <a:rPr lang="ko-KR" altLang="en-US" dirty="0"/>
              <a:t>찍힌 이미지에서 먼저 나방이라 예상되는 영역을 추출한 뒤 어떤 나방인지를 구별합니다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세 번째 단계는 결과 저장입니다</a:t>
            </a:r>
            <a:r>
              <a:rPr lang="en-US" altLang="ko-KR" dirty="0"/>
              <a:t>. </a:t>
            </a:r>
            <a:r>
              <a:rPr lang="ko-KR" altLang="en-US" dirty="0"/>
              <a:t>매 시간마다 나방의 수가 어떻게 변화하는지 </a:t>
            </a:r>
            <a:r>
              <a:rPr lang="en-US" altLang="ko-KR" dirty="0"/>
              <a:t>csv</a:t>
            </a:r>
            <a:r>
              <a:rPr lang="ko-KR" altLang="en-US" dirty="0"/>
              <a:t>파일에 저장하고 각 나방이라 분석된 작게 나눠진 사진들을 저장합니다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E11FE4-8C6F-4347-9AFA-088291CC3161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50030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두 번째 단계는 </a:t>
            </a:r>
            <a:r>
              <a:rPr lang="en-US" altLang="ko-KR" dirty="0"/>
              <a:t>Open CV</a:t>
            </a:r>
            <a:r>
              <a:rPr lang="ko-KR" altLang="en-US" dirty="0"/>
              <a:t>를 통한 이미지분석입니다</a:t>
            </a:r>
            <a:r>
              <a:rPr lang="en-US" altLang="ko-KR" dirty="0"/>
              <a:t>. Open CV</a:t>
            </a:r>
            <a:r>
              <a:rPr lang="ko-KR" altLang="en-US" dirty="0"/>
              <a:t>는 </a:t>
            </a:r>
            <a:r>
              <a:rPr lang="en-US" altLang="ko-KR" dirty="0"/>
              <a:t>Python</a:t>
            </a:r>
            <a:r>
              <a:rPr lang="ko-KR" altLang="en-US" dirty="0"/>
              <a:t>에 </a:t>
            </a:r>
            <a:r>
              <a:rPr lang="en-US" altLang="ko-KR" dirty="0"/>
              <a:t>Import</a:t>
            </a:r>
            <a:r>
              <a:rPr lang="ko-KR" altLang="en-US" dirty="0"/>
              <a:t>할 수 있기에 현재는 </a:t>
            </a:r>
            <a:r>
              <a:rPr lang="en-US" altLang="ko-KR" dirty="0"/>
              <a:t>Python</a:t>
            </a:r>
            <a:r>
              <a:rPr lang="ko-KR" altLang="en-US" dirty="0"/>
              <a:t>언어를 통해 </a:t>
            </a:r>
            <a:r>
              <a:rPr lang="en-US" altLang="ko-KR" dirty="0"/>
              <a:t>Open CV</a:t>
            </a:r>
            <a:r>
              <a:rPr lang="ko-KR" altLang="en-US" dirty="0"/>
              <a:t>관련 알고리즘을 작성하고 있습니다</a:t>
            </a:r>
            <a:r>
              <a:rPr lang="en-US" altLang="ko-KR" dirty="0"/>
              <a:t>. </a:t>
            </a:r>
            <a:r>
              <a:rPr lang="ko-KR" altLang="en-US" dirty="0"/>
              <a:t>찍힌 이미지에서 먼저 나방이라 예상되는 영역을 추출한 뒤 어떤 나방인지를 구별합니다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세 번째 단계는 결과 저장입니다</a:t>
            </a:r>
            <a:r>
              <a:rPr lang="en-US" altLang="ko-KR" dirty="0"/>
              <a:t>. </a:t>
            </a:r>
            <a:r>
              <a:rPr lang="ko-KR" altLang="en-US" dirty="0"/>
              <a:t>매 시간마다 나방의 수가 어떻게 변화하는지 </a:t>
            </a:r>
            <a:r>
              <a:rPr lang="en-US" altLang="ko-KR" dirty="0"/>
              <a:t>csv</a:t>
            </a:r>
            <a:r>
              <a:rPr lang="ko-KR" altLang="en-US" dirty="0"/>
              <a:t>파일에 저장하고 각 나방이라 분석된 작게 나눠진 사진들을 저장합니다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E11FE4-8C6F-4347-9AFA-088291CC3161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84499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두 번째 단계는 </a:t>
            </a:r>
            <a:r>
              <a:rPr lang="en-US" altLang="ko-KR" dirty="0"/>
              <a:t>Open CV</a:t>
            </a:r>
            <a:r>
              <a:rPr lang="ko-KR" altLang="en-US" dirty="0"/>
              <a:t>를 통한 이미지분석입니다</a:t>
            </a:r>
            <a:r>
              <a:rPr lang="en-US" altLang="ko-KR" dirty="0"/>
              <a:t>. Open CV</a:t>
            </a:r>
            <a:r>
              <a:rPr lang="ko-KR" altLang="en-US" dirty="0"/>
              <a:t>는 </a:t>
            </a:r>
            <a:r>
              <a:rPr lang="en-US" altLang="ko-KR" dirty="0"/>
              <a:t>Python</a:t>
            </a:r>
            <a:r>
              <a:rPr lang="ko-KR" altLang="en-US" dirty="0"/>
              <a:t>에 </a:t>
            </a:r>
            <a:r>
              <a:rPr lang="en-US" altLang="ko-KR" dirty="0"/>
              <a:t>Import</a:t>
            </a:r>
            <a:r>
              <a:rPr lang="ko-KR" altLang="en-US" dirty="0"/>
              <a:t>할 수 있기에 현재는 </a:t>
            </a:r>
            <a:r>
              <a:rPr lang="en-US" altLang="ko-KR" dirty="0"/>
              <a:t>Python</a:t>
            </a:r>
            <a:r>
              <a:rPr lang="ko-KR" altLang="en-US" dirty="0"/>
              <a:t>언어를 통해 </a:t>
            </a:r>
            <a:r>
              <a:rPr lang="en-US" altLang="ko-KR" dirty="0"/>
              <a:t>Open CV</a:t>
            </a:r>
            <a:r>
              <a:rPr lang="ko-KR" altLang="en-US" dirty="0"/>
              <a:t>관련 알고리즘을 작성하고 있습니다</a:t>
            </a:r>
            <a:r>
              <a:rPr lang="en-US" altLang="ko-KR" dirty="0"/>
              <a:t>. </a:t>
            </a:r>
            <a:r>
              <a:rPr lang="ko-KR" altLang="en-US" dirty="0"/>
              <a:t>찍힌 이미지에서 먼저 나방이라 예상되는 영역을 추출한 뒤 어떤 나방인지를 구별합니다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세 번째 단계는 결과 저장입니다</a:t>
            </a:r>
            <a:r>
              <a:rPr lang="en-US" altLang="ko-KR" dirty="0"/>
              <a:t>. </a:t>
            </a:r>
            <a:r>
              <a:rPr lang="ko-KR" altLang="en-US" dirty="0"/>
              <a:t>매 시간마다 나방의 수가 어떻게 변화하는지 </a:t>
            </a:r>
            <a:r>
              <a:rPr lang="en-US" altLang="ko-KR" dirty="0"/>
              <a:t>csv</a:t>
            </a:r>
            <a:r>
              <a:rPr lang="ko-KR" altLang="en-US" dirty="0"/>
              <a:t>파일에 저장하고 각 나방이라 분석된 작게 나눠진 사진들을 저장합니다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E11FE4-8C6F-4347-9AFA-088291CC3161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48144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두 번째 단계는 </a:t>
            </a:r>
            <a:r>
              <a:rPr lang="en-US" altLang="ko-KR" dirty="0"/>
              <a:t>Open CV</a:t>
            </a:r>
            <a:r>
              <a:rPr lang="ko-KR" altLang="en-US" dirty="0"/>
              <a:t>를 통한 이미지분석입니다</a:t>
            </a:r>
            <a:r>
              <a:rPr lang="en-US" altLang="ko-KR" dirty="0"/>
              <a:t>. Open CV</a:t>
            </a:r>
            <a:r>
              <a:rPr lang="ko-KR" altLang="en-US" dirty="0"/>
              <a:t>는 </a:t>
            </a:r>
            <a:r>
              <a:rPr lang="en-US" altLang="ko-KR" dirty="0"/>
              <a:t>Python</a:t>
            </a:r>
            <a:r>
              <a:rPr lang="ko-KR" altLang="en-US" dirty="0"/>
              <a:t>에 </a:t>
            </a:r>
            <a:r>
              <a:rPr lang="en-US" altLang="ko-KR" dirty="0"/>
              <a:t>Import</a:t>
            </a:r>
            <a:r>
              <a:rPr lang="ko-KR" altLang="en-US" dirty="0"/>
              <a:t>할 수 있기에 현재는 </a:t>
            </a:r>
            <a:r>
              <a:rPr lang="en-US" altLang="ko-KR" dirty="0"/>
              <a:t>Python</a:t>
            </a:r>
            <a:r>
              <a:rPr lang="ko-KR" altLang="en-US" dirty="0"/>
              <a:t>언어를 통해 </a:t>
            </a:r>
            <a:r>
              <a:rPr lang="en-US" altLang="ko-KR" dirty="0"/>
              <a:t>Open CV</a:t>
            </a:r>
            <a:r>
              <a:rPr lang="ko-KR" altLang="en-US" dirty="0"/>
              <a:t>관련 알고리즘을 작성하고 있습니다</a:t>
            </a:r>
            <a:r>
              <a:rPr lang="en-US" altLang="ko-KR" dirty="0"/>
              <a:t>. </a:t>
            </a:r>
            <a:r>
              <a:rPr lang="ko-KR" altLang="en-US" dirty="0"/>
              <a:t>찍힌 이미지에서 먼저 나방이라 예상되는 영역을 추출한 뒤 어떤 나방인지를 구별합니다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세 번째 단계는 결과 저장입니다</a:t>
            </a:r>
            <a:r>
              <a:rPr lang="en-US" altLang="ko-KR" dirty="0"/>
              <a:t>. </a:t>
            </a:r>
            <a:r>
              <a:rPr lang="ko-KR" altLang="en-US" dirty="0"/>
              <a:t>매 시간마다 나방의 수가 어떻게 변화하는지 </a:t>
            </a:r>
            <a:r>
              <a:rPr lang="en-US" altLang="ko-KR" dirty="0"/>
              <a:t>csv</a:t>
            </a:r>
            <a:r>
              <a:rPr lang="ko-KR" altLang="en-US" dirty="0"/>
              <a:t>파일에 저장하고 각 나방이라 분석된 작게 나눠진 사진들을 저장합니다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E11FE4-8C6F-4347-9AFA-088291CC3161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98430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두 번째 단계는 </a:t>
            </a:r>
            <a:r>
              <a:rPr lang="en-US" altLang="ko-KR" dirty="0"/>
              <a:t>Open CV</a:t>
            </a:r>
            <a:r>
              <a:rPr lang="ko-KR" altLang="en-US" dirty="0"/>
              <a:t>를 통한 이미지분석입니다</a:t>
            </a:r>
            <a:r>
              <a:rPr lang="en-US" altLang="ko-KR" dirty="0"/>
              <a:t>. Open CV</a:t>
            </a:r>
            <a:r>
              <a:rPr lang="ko-KR" altLang="en-US" dirty="0"/>
              <a:t>는 </a:t>
            </a:r>
            <a:r>
              <a:rPr lang="en-US" altLang="ko-KR" dirty="0"/>
              <a:t>Python</a:t>
            </a:r>
            <a:r>
              <a:rPr lang="ko-KR" altLang="en-US" dirty="0"/>
              <a:t>에 </a:t>
            </a:r>
            <a:r>
              <a:rPr lang="en-US" altLang="ko-KR" dirty="0"/>
              <a:t>Import</a:t>
            </a:r>
            <a:r>
              <a:rPr lang="ko-KR" altLang="en-US" dirty="0"/>
              <a:t>할 수 있기에 현재는 </a:t>
            </a:r>
            <a:r>
              <a:rPr lang="en-US" altLang="ko-KR" dirty="0"/>
              <a:t>Python</a:t>
            </a:r>
            <a:r>
              <a:rPr lang="ko-KR" altLang="en-US" dirty="0"/>
              <a:t>언어를 통해 </a:t>
            </a:r>
            <a:r>
              <a:rPr lang="en-US" altLang="ko-KR" dirty="0"/>
              <a:t>Open CV</a:t>
            </a:r>
            <a:r>
              <a:rPr lang="ko-KR" altLang="en-US" dirty="0"/>
              <a:t>관련 알고리즘을 작성하고 있습니다</a:t>
            </a:r>
            <a:r>
              <a:rPr lang="en-US" altLang="ko-KR" dirty="0"/>
              <a:t>. </a:t>
            </a:r>
            <a:r>
              <a:rPr lang="ko-KR" altLang="en-US" dirty="0"/>
              <a:t>찍힌 이미지에서 먼저 나방이라 예상되는 영역을 추출한 뒤 어떤 나방인지를 구별합니다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세 번째 단계는 결과 저장입니다</a:t>
            </a:r>
            <a:r>
              <a:rPr lang="en-US" altLang="ko-KR" dirty="0"/>
              <a:t>. </a:t>
            </a:r>
            <a:r>
              <a:rPr lang="ko-KR" altLang="en-US" dirty="0"/>
              <a:t>매 시간마다 나방의 수가 어떻게 변화하는지 </a:t>
            </a:r>
            <a:r>
              <a:rPr lang="en-US" altLang="ko-KR" dirty="0"/>
              <a:t>csv</a:t>
            </a:r>
            <a:r>
              <a:rPr lang="ko-KR" altLang="en-US" dirty="0"/>
              <a:t>파일에 저장하고 각 나방이라 분석된 작게 나눠진 사진들을 저장합니다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E11FE4-8C6F-4347-9AFA-088291CC3161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51088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두 번째 단계는 </a:t>
            </a:r>
            <a:r>
              <a:rPr lang="en-US" altLang="ko-KR" dirty="0"/>
              <a:t>Open CV</a:t>
            </a:r>
            <a:r>
              <a:rPr lang="ko-KR" altLang="en-US" dirty="0"/>
              <a:t>를 통한 이미지분석입니다</a:t>
            </a:r>
            <a:r>
              <a:rPr lang="en-US" altLang="ko-KR" dirty="0"/>
              <a:t>. Open CV</a:t>
            </a:r>
            <a:r>
              <a:rPr lang="ko-KR" altLang="en-US" dirty="0"/>
              <a:t>는 </a:t>
            </a:r>
            <a:r>
              <a:rPr lang="en-US" altLang="ko-KR" dirty="0"/>
              <a:t>Python</a:t>
            </a:r>
            <a:r>
              <a:rPr lang="ko-KR" altLang="en-US" dirty="0"/>
              <a:t>에 </a:t>
            </a:r>
            <a:r>
              <a:rPr lang="en-US" altLang="ko-KR" dirty="0"/>
              <a:t>Import</a:t>
            </a:r>
            <a:r>
              <a:rPr lang="ko-KR" altLang="en-US" dirty="0"/>
              <a:t>할 수 있기에 현재는 </a:t>
            </a:r>
            <a:r>
              <a:rPr lang="en-US" altLang="ko-KR" dirty="0"/>
              <a:t>Python</a:t>
            </a:r>
            <a:r>
              <a:rPr lang="ko-KR" altLang="en-US" dirty="0"/>
              <a:t>언어를 통해 </a:t>
            </a:r>
            <a:r>
              <a:rPr lang="en-US" altLang="ko-KR" dirty="0"/>
              <a:t>Open CV</a:t>
            </a:r>
            <a:r>
              <a:rPr lang="ko-KR" altLang="en-US" dirty="0"/>
              <a:t>관련 알고리즘을 작성하고 있습니다</a:t>
            </a:r>
            <a:r>
              <a:rPr lang="en-US" altLang="ko-KR" dirty="0"/>
              <a:t>. </a:t>
            </a:r>
            <a:r>
              <a:rPr lang="ko-KR" altLang="en-US" dirty="0"/>
              <a:t>찍힌 이미지에서 먼저 나방이라 예상되는 영역을 추출한 뒤 어떤 나방인지를 구별합니다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세 번째 단계는 결과 저장입니다</a:t>
            </a:r>
            <a:r>
              <a:rPr lang="en-US" altLang="ko-KR" dirty="0"/>
              <a:t>. </a:t>
            </a:r>
            <a:r>
              <a:rPr lang="ko-KR" altLang="en-US" dirty="0"/>
              <a:t>매 시간마다 나방의 수가 어떻게 변화하는지 </a:t>
            </a:r>
            <a:r>
              <a:rPr lang="en-US" altLang="ko-KR" dirty="0"/>
              <a:t>csv</a:t>
            </a:r>
            <a:r>
              <a:rPr lang="ko-KR" altLang="en-US" dirty="0"/>
              <a:t>파일에 저장하고 각 나방이라 분석된 작게 나눠진 사진들을 저장합니다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E11FE4-8C6F-4347-9AFA-088291CC3161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52407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두 번째 단계는 </a:t>
            </a:r>
            <a:r>
              <a:rPr lang="en-US" altLang="ko-KR" dirty="0"/>
              <a:t>Open CV</a:t>
            </a:r>
            <a:r>
              <a:rPr lang="ko-KR" altLang="en-US" dirty="0"/>
              <a:t>를 통한 이미지분석입니다</a:t>
            </a:r>
            <a:r>
              <a:rPr lang="en-US" altLang="ko-KR" dirty="0"/>
              <a:t>. Open CV</a:t>
            </a:r>
            <a:r>
              <a:rPr lang="ko-KR" altLang="en-US" dirty="0"/>
              <a:t>는 </a:t>
            </a:r>
            <a:r>
              <a:rPr lang="en-US" altLang="ko-KR" dirty="0"/>
              <a:t>Python</a:t>
            </a:r>
            <a:r>
              <a:rPr lang="ko-KR" altLang="en-US" dirty="0"/>
              <a:t>에 </a:t>
            </a:r>
            <a:r>
              <a:rPr lang="en-US" altLang="ko-KR" dirty="0"/>
              <a:t>Import</a:t>
            </a:r>
            <a:r>
              <a:rPr lang="ko-KR" altLang="en-US" dirty="0"/>
              <a:t>할 수 있기에 현재는 </a:t>
            </a:r>
            <a:r>
              <a:rPr lang="en-US" altLang="ko-KR" dirty="0"/>
              <a:t>Python</a:t>
            </a:r>
            <a:r>
              <a:rPr lang="ko-KR" altLang="en-US" dirty="0"/>
              <a:t>언어를 통해 </a:t>
            </a:r>
            <a:r>
              <a:rPr lang="en-US" altLang="ko-KR" dirty="0"/>
              <a:t>Open CV</a:t>
            </a:r>
            <a:r>
              <a:rPr lang="ko-KR" altLang="en-US" dirty="0"/>
              <a:t>관련 알고리즘을 작성하고 있습니다</a:t>
            </a:r>
            <a:r>
              <a:rPr lang="en-US" altLang="ko-KR" dirty="0"/>
              <a:t>. </a:t>
            </a:r>
            <a:r>
              <a:rPr lang="ko-KR" altLang="en-US" dirty="0"/>
              <a:t>찍힌 이미지에서 먼저 나방이라 예상되는 영역을 추출한 뒤 어떤 나방인지를 구별합니다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세 번째 단계는 결과 저장입니다</a:t>
            </a:r>
            <a:r>
              <a:rPr lang="en-US" altLang="ko-KR" dirty="0"/>
              <a:t>. </a:t>
            </a:r>
            <a:r>
              <a:rPr lang="ko-KR" altLang="en-US" dirty="0"/>
              <a:t>매 시간마다 나방의 수가 어떻게 변화하는지 </a:t>
            </a:r>
            <a:r>
              <a:rPr lang="en-US" altLang="ko-KR" dirty="0"/>
              <a:t>csv</a:t>
            </a:r>
            <a:r>
              <a:rPr lang="ko-KR" altLang="en-US" dirty="0"/>
              <a:t>파일에 저장하고 각 나방이라 분석된 작게 나눠진 사진들을 저장합니다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E11FE4-8C6F-4347-9AFA-088291CC3161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90847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해충은 종류마다 사용되는 농약이 다르고 나타나는 시기도 다르기 때문에 파악하여 방제하기가 쉽지 않습니다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03A19B-90AF-2545-A3E1-E4C1ACD5CE86}" type="slidenum">
              <a:rPr kumimoji="1" lang="ko-KR" altLang="en-US" smtClean="0"/>
              <a:t>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778354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가운데 논문의 경우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이미 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89%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정확도로 곤충종간의 구별을 가능하게 했다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(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나방과 사마귀를 구별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03A19B-90AF-2545-A3E1-E4C1ACD5CE86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633300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따라서 저희는 일정 구역마다 카메라를 설치해 주기적으로 사진을 촬영하게 합니다</a:t>
            </a:r>
            <a:r>
              <a:rPr lang="en-US" altLang="ko-KR" dirty="0"/>
              <a:t>. </a:t>
            </a:r>
            <a:r>
              <a:rPr lang="ko-KR" altLang="en-US" dirty="0"/>
              <a:t>이 사진을 통해 구역마다 특정 나방이 얼마나 발생했는지 확인하고 더 나아가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03A19B-90AF-2545-A3E1-E4C1ACD5CE86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19823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두 번째 단계는 </a:t>
            </a:r>
            <a:r>
              <a:rPr lang="en-US" altLang="ko-KR" dirty="0"/>
              <a:t>Open CV</a:t>
            </a:r>
            <a:r>
              <a:rPr lang="ko-KR" altLang="en-US" dirty="0"/>
              <a:t>를 통한 이미지분석입니다</a:t>
            </a:r>
            <a:r>
              <a:rPr lang="en-US" altLang="ko-KR" dirty="0"/>
              <a:t>. Open CV</a:t>
            </a:r>
            <a:r>
              <a:rPr lang="ko-KR" altLang="en-US" dirty="0"/>
              <a:t>는 </a:t>
            </a:r>
            <a:r>
              <a:rPr lang="en-US" altLang="ko-KR" dirty="0"/>
              <a:t>Python</a:t>
            </a:r>
            <a:r>
              <a:rPr lang="ko-KR" altLang="en-US" dirty="0"/>
              <a:t>에 </a:t>
            </a:r>
            <a:r>
              <a:rPr lang="en-US" altLang="ko-KR" dirty="0"/>
              <a:t>Import</a:t>
            </a:r>
            <a:r>
              <a:rPr lang="ko-KR" altLang="en-US" dirty="0"/>
              <a:t>할 수 있기에 현재는 </a:t>
            </a:r>
            <a:r>
              <a:rPr lang="en-US" altLang="ko-KR" dirty="0"/>
              <a:t>Python</a:t>
            </a:r>
            <a:r>
              <a:rPr lang="ko-KR" altLang="en-US" dirty="0"/>
              <a:t>언어를 통해 </a:t>
            </a:r>
            <a:r>
              <a:rPr lang="en-US" altLang="ko-KR" dirty="0"/>
              <a:t>Open CV</a:t>
            </a:r>
            <a:r>
              <a:rPr lang="ko-KR" altLang="en-US" dirty="0"/>
              <a:t>관련 알고리즘을 작성하고 있습니다</a:t>
            </a:r>
            <a:r>
              <a:rPr lang="en-US" altLang="ko-KR" dirty="0"/>
              <a:t>. </a:t>
            </a:r>
            <a:r>
              <a:rPr lang="ko-KR" altLang="en-US" dirty="0"/>
              <a:t>찍힌 이미지에서 먼저 나방이라 예상되는 영역을 추출한 뒤 어떤 나방인지를 구별합니다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세 번째 단계는 결과 저장입니다</a:t>
            </a:r>
            <a:r>
              <a:rPr lang="en-US" altLang="ko-KR" dirty="0"/>
              <a:t>. </a:t>
            </a:r>
            <a:r>
              <a:rPr lang="ko-KR" altLang="en-US" dirty="0"/>
              <a:t>매 시간마다 나방의 수가 어떻게 변화하는지 </a:t>
            </a:r>
            <a:r>
              <a:rPr lang="en-US" altLang="ko-KR" dirty="0"/>
              <a:t>csv</a:t>
            </a:r>
            <a:r>
              <a:rPr lang="ko-KR" altLang="en-US" dirty="0"/>
              <a:t>파일에 저장하고 각 나방이라 분석된 작게 나눠진 사진들을 저장합니다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E11FE4-8C6F-4347-9AFA-088291CC3161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02841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두 번째 단계는 </a:t>
            </a:r>
            <a:r>
              <a:rPr lang="en-US" altLang="ko-KR" dirty="0"/>
              <a:t>Open CV</a:t>
            </a:r>
            <a:r>
              <a:rPr lang="ko-KR" altLang="en-US" dirty="0"/>
              <a:t>를 통한 이미지분석입니다</a:t>
            </a:r>
            <a:r>
              <a:rPr lang="en-US" altLang="ko-KR" dirty="0"/>
              <a:t>. Open CV</a:t>
            </a:r>
            <a:r>
              <a:rPr lang="ko-KR" altLang="en-US" dirty="0"/>
              <a:t>는 </a:t>
            </a:r>
            <a:r>
              <a:rPr lang="en-US" altLang="ko-KR" dirty="0"/>
              <a:t>Python</a:t>
            </a:r>
            <a:r>
              <a:rPr lang="ko-KR" altLang="en-US" dirty="0"/>
              <a:t>에 </a:t>
            </a:r>
            <a:r>
              <a:rPr lang="en-US" altLang="ko-KR" dirty="0"/>
              <a:t>Import</a:t>
            </a:r>
            <a:r>
              <a:rPr lang="ko-KR" altLang="en-US" dirty="0"/>
              <a:t>할 수 있기에 현재는 </a:t>
            </a:r>
            <a:r>
              <a:rPr lang="en-US" altLang="ko-KR" dirty="0"/>
              <a:t>Python</a:t>
            </a:r>
            <a:r>
              <a:rPr lang="ko-KR" altLang="en-US" dirty="0"/>
              <a:t>언어를 통해 </a:t>
            </a:r>
            <a:r>
              <a:rPr lang="en-US" altLang="ko-KR" dirty="0"/>
              <a:t>Open CV</a:t>
            </a:r>
            <a:r>
              <a:rPr lang="ko-KR" altLang="en-US" dirty="0"/>
              <a:t>관련 알고리즘을 작성하고 있습니다</a:t>
            </a:r>
            <a:r>
              <a:rPr lang="en-US" altLang="ko-KR" dirty="0"/>
              <a:t>. </a:t>
            </a:r>
            <a:r>
              <a:rPr lang="ko-KR" altLang="en-US" dirty="0"/>
              <a:t>찍힌 이미지에서 먼저 나방이라 예상되는 영역을 추출한 뒤 어떤 나방인지를 구별합니다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세 번째 단계는 결과 저장입니다</a:t>
            </a:r>
            <a:r>
              <a:rPr lang="en-US" altLang="ko-KR" dirty="0"/>
              <a:t>. </a:t>
            </a:r>
            <a:r>
              <a:rPr lang="ko-KR" altLang="en-US" dirty="0"/>
              <a:t>매 시간마다 나방의 수가 어떻게 변화하는지 </a:t>
            </a:r>
            <a:r>
              <a:rPr lang="en-US" altLang="ko-KR" dirty="0"/>
              <a:t>csv</a:t>
            </a:r>
            <a:r>
              <a:rPr lang="ko-KR" altLang="en-US" dirty="0"/>
              <a:t>파일에 저장하고 각 나방이라 분석된 작게 나눠진 사진들을 저장합니다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E11FE4-8C6F-4347-9AFA-088291CC3161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22732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두 번째 단계는 </a:t>
            </a:r>
            <a:r>
              <a:rPr lang="en-US" altLang="ko-KR" dirty="0"/>
              <a:t>Open CV</a:t>
            </a:r>
            <a:r>
              <a:rPr lang="ko-KR" altLang="en-US" dirty="0"/>
              <a:t>를 통한 이미지분석입니다</a:t>
            </a:r>
            <a:r>
              <a:rPr lang="en-US" altLang="ko-KR" dirty="0"/>
              <a:t>. Open CV</a:t>
            </a:r>
            <a:r>
              <a:rPr lang="ko-KR" altLang="en-US" dirty="0"/>
              <a:t>는 </a:t>
            </a:r>
            <a:r>
              <a:rPr lang="en-US" altLang="ko-KR" dirty="0"/>
              <a:t>Python</a:t>
            </a:r>
            <a:r>
              <a:rPr lang="ko-KR" altLang="en-US" dirty="0"/>
              <a:t>에 </a:t>
            </a:r>
            <a:r>
              <a:rPr lang="en-US" altLang="ko-KR" dirty="0"/>
              <a:t>Import</a:t>
            </a:r>
            <a:r>
              <a:rPr lang="ko-KR" altLang="en-US" dirty="0"/>
              <a:t>할 수 있기에 현재는 </a:t>
            </a:r>
            <a:r>
              <a:rPr lang="en-US" altLang="ko-KR" dirty="0"/>
              <a:t>Python</a:t>
            </a:r>
            <a:r>
              <a:rPr lang="ko-KR" altLang="en-US" dirty="0"/>
              <a:t>언어를 통해 </a:t>
            </a:r>
            <a:r>
              <a:rPr lang="en-US" altLang="ko-KR" dirty="0"/>
              <a:t>Open CV</a:t>
            </a:r>
            <a:r>
              <a:rPr lang="ko-KR" altLang="en-US" dirty="0"/>
              <a:t>관련 알고리즘을 작성하고 있습니다</a:t>
            </a:r>
            <a:r>
              <a:rPr lang="en-US" altLang="ko-KR" dirty="0"/>
              <a:t>. </a:t>
            </a:r>
            <a:r>
              <a:rPr lang="ko-KR" altLang="en-US" dirty="0"/>
              <a:t>찍힌 이미지에서 먼저 나방이라 예상되는 영역을 추출한 뒤 어떤 나방인지를 구별합니다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세 번째 단계는 결과 저장입니다</a:t>
            </a:r>
            <a:r>
              <a:rPr lang="en-US" altLang="ko-KR" dirty="0"/>
              <a:t>. </a:t>
            </a:r>
            <a:r>
              <a:rPr lang="ko-KR" altLang="en-US" dirty="0"/>
              <a:t>매 시간마다 나방의 수가 어떻게 변화하는지 </a:t>
            </a:r>
            <a:r>
              <a:rPr lang="en-US" altLang="ko-KR" dirty="0"/>
              <a:t>csv</a:t>
            </a:r>
            <a:r>
              <a:rPr lang="ko-KR" altLang="en-US" dirty="0"/>
              <a:t>파일에 저장하고 각 나방이라 분석된 작게 나눠진 사진들을 저장합니다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E11FE4-8C6F-4347-9AFA-088291CC3161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64786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두 번째 단계는 </a:t>
            </a:r>
            <a:r>
              <a:rPr lang="en-US" altLang="ko-KR" dirty="0"/>
              <a:t>Open CV</a:t>
            </a:r>
            <a:r>
              <a:rPr lang="ko-KR" altLang="en-US" dirty="0"/>
              <a:t>를 통한 이미지분석입니다</a:t>
            </a:r>
            <a:r>
              <a:rPr lang="en-US" altLang="ko-KR" dirty="0"/>
              <a:t>. Open CV</a:t>
            </a:r>
            <a:r>
              <a:rPr lang="ko-KR" altLang="en-US" dirty="0"/>
              <a:t>는 </a:t>
            </a:r>
            <a:r>
              <a:rPr lang="en-US" altLang="ko-KR" dirty="0"/>
              <a:t>Python</a:t>
            </a:r>
            <a:r>
              <a:rPr lang="ko-KR" altLang="en-US" dirty="0"/>
              <a:t>에 </a:t>
            </a:r>
            <a:r>
              <a:rPr lang="en-US" altLang="ko-KR" dirty="0"/>
              <a:t>Import</a:t>
            </a:r>
            <a:r>
              <a:rPr lang="ko-KR" altLang="en-US" dirty="0"/>
              <a:t>할 수 있기에 현재는 </a:t>
            </a:r>
            <a:r>
              <a:rPr lang="en-US" altLang="ko-KR" dirty="0"/>
              <a:t>Python</a:t>
            </a:r>
            <a:r>
              <a:rPr lang="ko-KR" altLang="en-US" dirty="0"/>
              <a:t>언어를 통해 </a:t>
            </a:r>
            <a:r>
              <a:rPr lang="en-US" altLang="ko-KR" dirty="0"/>
              <a:t>Open CV</a:t>
            </a:r>
            <a:r>
              <a:rPr lang="ko-KR" altLang="en-US" dirty="0"/>
              <a:t>관련 알고리즘을 작성하고 있습니다</a:t>
            </a:r>
            <a:r>
              <a:rPr lang="en-US" altLang="ko-KR" dirty="0"/>
              <a:t>. </a:t>
            </a:r>
            <a:r>
              <a:rPr lang="ko-KR" altLang="en-US" dirty="0"/>
              <a:t>찍힌 이미지에서 먼저 나방이라 예상되는 영역을 추출한 뒤 어떤 나방인지를 구별합니다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세 번째 단계는 결과 저장입니다</a:t>
            </a:r>
            <a:r>
              <a:rPr lang="en-US" altLang="ko-KR" dirty="0"/>
              <a:t>. </a:t>
            </a:r>
            <a:r>
              <a:rPr lang="ko-KR" altLang="en-US" dirty="0"/>
              <a:t>매 시간마다 나방의 수가 어떻게 변화하는지 </a:t>
            </a:r>
            <a:r>
              <a:rPr lang="en-US" altLang="ko-KR" dirty="0"/>
              <a:t>csv</a:t>
            </a:r>
            <a:r>
              <a:rPr lang="ko-KR" altLang="en-US" dirty="0"/>
              <a:t>파일에 저장하고 각 나방이라 분석된 작게 나눠진 사진들을 저장합니다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E11FE4-8C6F-4347-9AFA-088291CC3161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05943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두 번째 단계는 </a:t>
            </a:r>
            <a:r>
              <a:rPr lang="en-US" altLang="ko-KR" dirty="0"/>
              <a:t>Open CV</a:t>
            </a:r>
            <a:r>
              <a:rPr lang="ko-KR" altLang="en-US" dirty="0"/>
              <a:t>를 통한 이미지분석입니다</a:t>
            </a:r>
            <a:r>
              <a:rPr lang="en-US" altLang="ko-KR" dirty="0"/>
              <a:t>. Open CV</a:t>
            </a:r>
            <a:r>
              <a:rPr lang="ko-KR" altLang="en-US" dirty="0"/>
              <a:t>는 </a:t>
            </a:r>
            <a:r>
              <a:rPr lang="en-US" altLang="ko-KR" dirty="0"/>
              <a:t>Python</a:t>
            </a:r>
            <a:r>
              <a:rPr lang="ko-KR" altLang="en-US" dirty="0"/>
              <a:t>에 </a:t>
            </a:r>
            <a:r>
              <a:rPr lang="en-US" altLang="ko-KR" dirty="0"/>
              <a:t>Import</a:t>
            </a:r>
            <a:r>
              <a:rPr lang="ko-KR" altLang="en-US" dirty="0"/>
              <a:t>할 수 있기에 현재는 </a:t>
            </a:r>
            <a:r>
              <a:rPr lang="en-US" altLang="ko-KR" dirty="0"/>
              <a:t>Python</a:t>
            </a:r>
            <a:r>
              <a:rPr lang="ko-KR" altLang="en-US" dirty="0"/>
              <a:t>언어를 통해 </a:t>
            </a:r>
            <a:r>
              <a:rPr lang="en-US" altLang="ko-KR" dirty="0"/>
              <a:t>Open CV</a:t>
            </a:r>
            <a:r>
              <a:rPr lang="ko-KR" altLang="en-US" dirty="0"/>
              <a:t>관련 알고리즘을 작성하고 있습니다</a:t>
            </a:r>
            <a:r>
              <a:rPr lang="en-US" altLang="ko-KR" dirty="0"/>
              <a:t>. </a:t>
            </a:r>
            <a:r>
              <a:rPr lang="ko-KR" altLang="en-US" dirty="0"/>
              <a:t>찍힌 이미지에서 먼저 나방이라 예상되는 영역을 추출한 뒤 어떤 나방인지를 구별합니다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세 번째 단계는 결과 저장입니다</a:t>
            </a:r>
            <a:r>
              <a:rPr lang="en-US" altLang="ko-KR" dirty="0"/>
              <a:t>. </a:t>
            </a:r>
            <a:r>
              <a:rPr lang="ko-KR" altLang="en-US" dirty="0"/>
              <a:t>매 시간마다 나방의 수가 어떻게 변화하는지 </a:t>
            </a:r>
            <a:r>
              <a:rPr lang="en-US" altLang="ko-KR" dirty="0"/>
              <a:t>csv</a:t>
            </a:r>
            <a:r>
              <a:rPr lang="ko-KR" altLang="en-US" dirty="0"/>
              <a:t>파일에 저장하고 각 나방이라 분석된 작게 나눠진 사진들을 저장합니다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E11FE4-8C6F-4347-9AFA-088291CC3161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17452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247CA-8A31-A040-B22B-129D55629FDA}" type="datetime1">
              <a:rPr lang="ko-KR" altLang="en-US" smtClean="0"/>
              <a:t>2023. 11. 10.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40536-C8E0-4247-A6C3-5135EE3E1BC4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Picture 2" descr="http://postfiles4.naver.net/20101110_195/lmlm4864_1289377936723BcAr5_JPEG/%B1%D7%B7%B9%C0%CC.jpg?type=w3"/>
          <p:cNvPicPr preferRelativeResize="0">
            <a:picLocks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16114" y="0"/>
            <a:ext cx="12308114" cy="6858000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</p:spPr>
      </p:pic>
    </p:spTree>
    <p:extLst>
      <p:ext uri="{BB962C8B-B14F-4D97-AF65-F5344CB8AC3E}">
        <p14:creationId xmlns:p14="http://schemas.microsoft.com/office/powerpoint/2010/main" val="24154295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EE58C7-04F7-6649-8B93-518F7D5089DD}" type="datetime1">
              <a:rPr lang="ko-KR" altLang="en-US" smtClean="0"/>
              <a:t>2023. 11. 10.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40536-C8E0-4247-A6C3-5135EE3E1B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96914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3CF021-8606-E542-B954-A6B73003C92E}" type="datetime1">
              <a:rPr lang="ko-KR" altLang="en-US" smtClean="0"/>
              <a:t>2023. 11. 10.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40536-C8E0-4247-A6C3-5135EE3E1B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51747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679A50A-CE8F-E146-81A4-B9DEBDC4B376}" type="datetime1">
              <a:rPr lang="ko-KR" altLang="en-US" smtClean="0"/>
              <a:pPr/>
              <a:t>2023. 11. 10.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CB40536-C8E0-4247-A6C3-5135EE3E1BC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57956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05980-E2D6-BC45-9FEF-50D7F4194605}" type="datetime1">
              <a:rPr lang="ko-KR" altLang="en-US" smtClean="0"/>
              <a:t>2023. 11. 10.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40536-C8E0-4247-A6C3-5135EE3E1B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79043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057E59-89DF-D443-948B-59FBDC987FE5}" type="datetime1">
              <a:rPr lang="ko-KR" altLang="en-US" smtClean="0"/>
              <a:t>2023. 11. 10.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40536-C8E0-4247-A6C3-5135EE3E1B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44517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DB5DE8-4F59-DD49-A074-0106B6CD025D}" type="datetime1">
              <a:rPr lang="ko-KR" altLang="en-US" smtClean="0"/>
              <a:t>2023. 11. 10.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40536-C8E0-4247-A6C3-5135EE3E1B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57832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5F064-842F-FE41-AD73-DA44FB5D7823}" type="datetime1">
              <a:rPr lang="ko-KR" altLang="en-US" smtClean="0"/>
              <a:t>2023. 11. 10.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40536-C8E0-4247-A6C3-5135EE3E1B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28798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6B49CA-ADB5-8646-B856-812709C1C8A3}" type="datetime1">
              <a:rPr lang="ko-KR" altLang="en-US" smtClean="0"/>
              <a:t>2023. 11. 10.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40536-C8E0-4247-A6C3-5135EE3E1B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73244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0D18C-D1EB-0A49-A6BF-8AB4F0D404F8}" type="datetime1">
              <a:rPr lang="ko-KR" altLang="en-US" smtClean="0"/>
              <a:t>2023. 11. 10.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40536-C8E0-4247-A6C3-5135EE3E1B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92209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DEE62-D918-FA47-B911-5CA63E92D7ED}" type="datetime1">
              <a:rPr lang="ko-KR" altLang="en-US" smtClean="0"/>
              <a:t>2023. 11. 10.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40536-C8E0-4247-A6C3-5135EE3E1B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12182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F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B2E8A15-CDBC-E34F-9D60-B97C16023067}" type="datetime1">
              <a:rPr lang="ko-KR" altLang="en-US" smtClean="0"/>
              <a:pPr/>
              <a:t>2023. 11. 10.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CB40536-C8E0-4247-A6C3-5135EE3E1BC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57504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48.jpg"/><Relationship Id="rId10" Type="http://schemas.openxmlformats.org/officeDocument/2006/relationships/image" Target="../media/image6.png"/><Relationship Id="rId4" Type="http://schemas.openxmlformats.org/officeDocument/2006/relationships/image" Target="../media/image47.jpg"/><Relationship Id="rId9" Type="http://schemas.openxmlformats.org/officeDocument/2006/relationships/image" Target="../media/image5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6.png"/><Relationship Id="rId7" Type="http://schemas.openxmlformats.org/officeDocument/2006/relationships/image" Target="../media/image1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image" Target="../media/image7.jp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66.wmf"/><Relationship Id="rId4" Type="http://schemas.openxmlformats.org/officeDocument/2006/relationships/oleObject" Target="../embeddings/oleObject1.bin"/></Relationships>
</file>

<file path=ppt/slides/_rels/slide36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openxmlformats.org/officeDocument/2006/relationships/comments" Target="../comments/comment1.xml"/><Relationship Id="rId3" Type="http://schemas.openxmlformats.org/officeDocument/2006/relationships/image" Target="../media/image67.png"/><Relationship Id="rId7" Type="http://schemas.openxmlformats.org/officeDocument/2006/relationships/image" Target="../media/image70.png"/><Relationship Id="rId12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11" Type="http://schemas.openxmlformats.org/officeDocument/2006/relationships/image" Target="../media/image73.png"/><Relationship Id="rId5" Type="http://schemas.openxmlformats.org/officeDocument/2006/relationships/image" Target="../media/image69.png"/><Relationship Id="rId10" Type="http://schemas.openxmlformats.org/officeDocument/2006/relationships/image" Target="../media/image72.png"/><Relationship Id="rId4" Type="http://schemas.openxmlformats.org/officeDocument/2006/relationships/image" Target="../media/image68.png"/><Relationship Id="rId9" Type="http://schemas.openxmlformats.org/officeDocument/2006/relationships/image" Target="../media/image71.jpe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jpg"/><Relationship Id="rId13" Type="http://schemas.openxmlformats.org/officeDocument/2006/relationships/image" Target="../media/image82.jpg"/><Relationship Id="rId3" Type="http://schemas.openxmlformats.org/officeDocument/2006/relationships/image" Target="../media/image73.png"/><Relationship Id="rId7" Type="http://schemas.openxmlformats.org/officeDocument/2006/relationships/image" Target="../media/image76.png"/><Relationship Id="rId12" Type="http://schemas.openxmlformats.org/officeDocument/2006/relationships/image" Target="../media/image81.jpg"/><Relationship Id="rId2" Type="http://schemas.openxmlformats.org/officeDocument/2006/relationships/notesSlide" Target="../notesSlides/notesSlide6.xml"/><Relationship Id="rId16" Type="http://schemas.openxmlformats.org/officeDocument/2006/relationships/comments" Target="../comments/comment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11" Type="http://schemas.openxmlformats.org/officeDocument/2006/relationships/image" Target="../media/image80.jpg"/><Relationship Id="rId5" Type="http://schemas.openxmlformats.org/officeDocument/2006/relationships/image" Target="../media/image74.png"/><Relationship Id="rId15" Type="http://schemas.openxmlformats.org/officeDocument/2006/relationships/image" Target="../media/image6.png"/><Relationship Id="rId10" Type="http://schemas.openxmlformats.org/officeDocument/2006/relationships/image" Target="../media/image79.jpg"/><Relationship Id="rId4" Type="http://schemas.openxmlformats.org/officeDocument/2006/relationships/image" Target="../media/image67.png"/><Relationship Id="rId9" Type="http://schemas.openxmlformats.org/officeDocument/2006/relationships/image" Target="../media/image78.jpg"/><Relationship Id="rId14" Type="http://schemas.openxmlformats.org/officeDocument/2006/relationships/image" Target="../media/image83.jp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3.xml"/><Relationship Id="rId4" Type="http://schemas.openxmlformats.org/officeDocument/2006/relationships/image" Target="../media/image6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84.png"/><Relationship Id="rId7" Type="http://schemas.openxmlformats.org/officeDocument/2006/relationships/image" Target="../media/image8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10" Type="http://schemas.openxmlformats.org/officeDocument/2006/relationships/comments" Target="../comments/comment4.xml"/><Relationship Id="rId4" Type="http://schemas.openxmlformats.org/officeDocument/2006/relationships/image" Target="../media/image85.png"/><Relationship Id="rId9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jpg"/><Relationship Id="rId5" Type="http://schemas.openxmlformats.org/officeDocument/2006/relationships/image" Target="../media/image13.gif"/><Relationship Id="rId4" Type="http://schemas.openxmlformats.org/officeDocument/2006/relationships/image" Target="../media/image1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5.xml"/><Relationship Id="rId4" Type="http://schemas.openxmlformats.org/officeDocument/2006/relationships/image" Target="../media/image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6.xml"/><Relationship Id="rId4" Type="http://schemas.openxmlformats.org/officeDocument/2006/relationships/image" Target="../media/image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7.xml"/><Relationship Id="rId4" Type="http://schemas.openxmlformats.org/officeDocument/2006/relationships/image" Target="../media/image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8.xml"/><Relationship Id="rId4" Type="http://schemas.openxmlformats.org/officeDocument/2006/relationships/image" Target="../media/image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9.xml"/><Relationship Id="rId4" Type="http://schemas.openxmlformats.org/officeDocument/2006/relationships/image" Target="../media/image6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comments" Target="../comments/comment10.xml"/><Relationship Id="rId3" Type="http://schemas.openxmlformats.org/officeDocument/2006/relationships/image" Target="../media/image6.png"/><Relationship Id="rId7" Type="http://schemas.openxmlformats.org/officeDocument/2006/relationships/image" Target="../media/image9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jpg"/><Relationship Id="rId5" Type="http://schemas.openxmlformats.org/officeDocument/2006/relationships/image" Target="../media/image91.jpg"/><Relationship Id="rId4" Type="http://schemas.openxmlformats.org/officeDocument/2006/relationships/image" Target="../media/image90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comments" Target="../comments/comment11.xml"/><Relationship Id="rId3" Type="http://schemas.openxmlformats.org/officeDocument/2006/relationships/image" Target="../media/image6.png"/><Relationship Id="rId7" Type="http://schemas.openxmlformats.org/officeDocument/2006/relationships/image" Target="../media/image9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jpg"/><Relationship Id="rId5" Type="http://schemas.openxmlformats.org/officeDocument/2006/relationships/image" Target="../media/image91.jpg"/><Relationship Id="rId4" Type="http://schemas.openxmlformats.org/officeDocument/2006/relationships/image" Target="../media/image90.png"/></Relationships>
</file>

<file path=ppt/slides/_rels/slide47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comments" Target="../comments/comment12.xml"/><Relationship Id="rId3" Type="http://schemas.openxmlformats.org/officeDocument/2006/relationships/image" Target="../media/image94.png"/><Relationship Id="rId7" Type="http://schemas.openxmlformats.org/officeDocument/2006/relationships/image" Target="../media/image96.png"/><Relationship Id="rId12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98.png"/><Relationship Id="rId5" Type="http://schemas.openxmlformats.org/officeDocument/2006/relationships/image" Target="../media/image70.png"/><Relationship Id="rId10" Type="http://schemas.openxmlformats.org/officeDocument/2006/relationships/image" Target="../media/image97.png"/><Relationship Id="rId4" Type="http://schemas.openxmlformats.org/officeDocument/2006/relationships/image" Target="../media/image95.jpg"/><Relationship Id="rId9" Type="http://schemas.openxmlformats.org/officeDocument/2006/relationships/image" Target="../media/image4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7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/>
          <p:cNvGrpSpPr/>
          <p:nvPr/>
        </p:nvGrpSpPr>
        <p:grpSpPr>
          <a:xfrm>
            <a:off x="3048983" y="2766796"/>
            <a:ext cx="6094034" cy="1324407"/>
            <a:chOff x="3686629" y="2743200"/>
            <a:chExt cx="6094034" cy="1324407"/>
          </a:xfrm>
        </p:grpSpPr>
        <p:sp>
          <p:nvSpPr>
            <p:cNvPr id="5" name="직사각형 4"/>
            <p:cNvSpPr/>
            <p:nvPr/>
          </p:nvSpPr>
          <p:spPr>
            <a:xfrm>
              <a:off x="3686629" y="2743200"/>
              <a:ext cx="6094034" cy="1324407"/>
            </a:xfrm>
            <a:prstGeom prst="rect">
              <a:avLst/>
            </a:prstGeom>
            <a:solidFill>
              <a:srgbClr val="F7EFE2"/>
            </a:solidFill>
            <a:ln w="22225">
              <a:solidFill>
                <a:srgbClr val="E4917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9" name="그룹 8"/>
            <p:cNvGrpSpPr/>
            <p:nvPr/>
          </p:nvGrpSpPr>
          <p:grpSpPr>
            <a:xfrm>
              <a:off x="3887703" y="2921020"/>
              <a:ext cx="5892960" cy="1027910"/>
              <a:chOff x="3807866" y="2921020"/>
              <a:chExt cx="5892960" cy="1027910"/>
            </a:xfrm>
          </p:grpSpPr>
          <p:sp>
            <p:nvSpPr>
              <p:cNvPr id="2" name="직사각형 1"/>
              <p:cNvSpPr/>
              <p:nvPr/>
            </p:nvSpPr>
            <p:spPr>
              <a:xfrm>
                <a:off x="3822380" y="2921020"/>
                <a:ext cx="127951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rgbClr val="645654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SMARF</a:t>
                </a:r>
                <a:endParaRPr lang="ko-KR" altLang="en-US" sz="2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645654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" name="직사각형 2"/>
              <p:cNvSpPr/>
              <p:nvPr/>
            </p:nvSpPr>
            <p:spPr>
              <a:xfrm>
                <a:off x="3807866" y="3179489"/>
                <a:ext cx="5892960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44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rgbClr val="645654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2019 SUMMER CUOP</a:t>
                </a:r>
                <a:endParaRPr lang="ko-KR" altLang="en-US" sz="4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645654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7" name="부제목 2">
            <a:extLst>
              <a:ext uri="{FF2B5EF4-FFF2-40B4-BE49-F238E27FC236}">
                <a16:creationId xmlns:a16="http://schemas.microsoft.com/office/drawing/2014/main" id="{F63D2779-9D27-6945-A98D-0A10E43EDEB3}"/>
              </a:ext>
            </a:extLst>
          </p:cNvPr>
          <p:cNvSpPr txBox="1">
            <a:spLocks/>
          </p:cNvSpPr>
          <p:nvPr/>
        </p:nvSpPr>
        <p:spPr>
          <a:xfrm>
            <a:off x="6520727" y="4230995"/>
            <a:ext cx="3091624" cy="111502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양재튼튼체B" panose="02020603020101020101" pitchFamily="18" charset="-127"/>
                <a:ea typeface="양재튼튼체B" panose="02020603020101020101" pitchFamily="18" charset="-127"/>
                <a:cs typeface="Arial" panose="020B0604020202020204" pitchFamily="34" charset="0"/>
              </a:rPr>
              <a:t>Kim Jong Won</a:t>
            </a:r>
          </a:p>
          <a:p>
            <a:r>
              <a:rPr lang="en-US" altLang="ko-KR" dirty="0">
                <a:latin typeface="양재튼튼체B" panose="02020603020101020101" pitchFamily="18" charset="-127"/>
                <a:ea typeface="양재튼튼체B" panose="02020603020101020101" pitchFamily="18" charset="-127"/>
                <a:cs typeface="Arial" panose="020B0604020202020204" pitchFamily="34" charset="0"/>
              </a:rPr>
              <a:t>Kim Moo </a:t>
            </a:r>
            <a:r>
              <a:rPr lang="en-US" altLang="ko-KR" dirty="0" err="1">
                <a:latin typeface="양재튼튼체B" panose="02020603020101020101" pitchFamily="18" charset="-127"/>
                <a:ea typeface="양재튼튼체B" panose="02020603020101020101" pitchFamily="18" charset="-127"/>
                <a:cs typeface="Arial" panose="020B0604020202020204" pitchFamily="34" charset="0"/>
              </a:rPr>
              <a:t>Jin</a:t>
            </a:r>
            <a:endParaRPr lang="ko-KR" altLang="en-US" dirty="0">
              <a:latin typeface="양재튼튼체B" panose="02020603020101020101" pitchFamily="18" charset="-127"/>
              <a:ea typeface="양재튼튼체B" panose="020206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6F59C9B-DF93-4844-AA4B-CF9752891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40536-C8E0-4247-A6C3-5135EE3E1BC4}" type="slidenum">
              <a:rPr lang="ko-KR" altLang="en-US" smtClean="0"/>
              <a:t>1</a:t>
            </a:fld>
            <a:endParaRPr lang="ko-KR" altLang="en-US" dirty="0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2495" y="2766796"/>
            <a:ext cx="838200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10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275771" y="423706"/>
            <a:ext cx="6975756" cy="584775"/>
            <a:chOff x="275771" y="423706"/>
            <a:chExt cx="6975756" cy="584775"/>
          </a:xfrm>
        </p:grpSpPr>
        <p:cxnSp>
          <p:nvCxnSpPr>
            <p:cNvPr id="9" name="직선 연결선 8"/>
            <p:cNvCxnSpPr/>
            <p:nvPr/>
          </p:nvCxnSpPr>
          <p:spPr>
            <a:xfrm>
              <a:off x="304799" y="972455"/>
              <a:ext cx="6197600" cy="0"/>
            </a:xfrm>
            <a:prstGeom prst="line">
              <a:avLst/>
            </a:prstGeom>
            <a:ln w="38100">
              <a:solidFill>
                <a:srgbClr val="E4917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직사각형 9"/>
            <p:cNvSpPr/>
            <p:nvPr/>
          </p:nvSpPr>
          <p:spPr>
            <a:xfrm>
              <a:off x="275771" y="423706"/>
              <a:ext cx="697575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64565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2. Algorithm – [1] Machine learning</a:t>
              </a:r>
              <a:endParaRPr lang="ko-KR" altLang="en-US" sz="3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15" name="직선 연결선 1">
            <a:extLst>
              <a:ext uri="{FF2B5EF4-FFF2-40B4-BE49-F238E27FC236}">
                <a16:creationId xmlns:a16="http://schemas.microsoft.com/office/drawing/2014/main" id="{23175263-AA3A-5045-B05B-2718F46DB822}"/>
              </a:ext>
            </a:extLst>
          </p:cNvPr>
          <p:cNvCxnSpPr>
            <a:cxnSpLocks/>
          </p:cNvCxnSpPr>
          <p:nvPr/>
        </p:nvCxnSpPr>
        <p:spPr>
          <a:xfrm>
            <a:off x="318249" y="986179"/>
            <a:ext cx="6946728" cy="0"/>
          </a:xfrm>
          <a:prstGeom prst="line">
            <a:avLst/>
          </a:prstGeom>
          <a:ln w="38100">
            <a:solidFill>
              <a:srgbClr val="E491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EFBFD21-6D07-2A4A-B40B-B0538D83D71B}"/>
              </a:ext>
            </a:extLst>
          </p:cNvPr>
          <p:cNvSpPr/>
          <p:nvPr/>
        </p:nvSpPr>
        <p:spPr>
          <a:xfrm>
            <a:off x="291355" y="954222"/>
            <a:ext cx="2159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Image Processing</a:t>
            </a:r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6456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0871" y="2476181"/>
            <a:ext cx="5114289" cy="2879725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0921" y="2551746"/>
            <a:ext cx="2974281" cy="2804160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863" y="3394188"/>
            <a:ext cx="3326801" cy="1871843"/>
          </a:xfrm>
          <a:prstGeom prst="rect">
            <a:avLst/>
          </a:prstGeom>
        </p:spPr>
      </p:pic>
      <p:sp>
        <p:nvSpPr>
          <p:cNvPr id="48" name="직사각형 47">
            <a:extLst>
              <a:ext uri="{FF2B5EF4-FFF2-40B4-BE49-F238E27FC236}">
                <a16:creationId xmlns:a16="http://schemas.microsoft.com/office/drawing/2014/main" id="{21C0F9A6-684E-8540-B85C-E0E738227DF8}"/>
              </a:ext>
            </a:extLst>
          </p:cNvPr>
          <p:cNvSpPr/>
          <p:nvPr/>
        </p:nvSpPr>
        <p:spPr>
          <a:xfrm>
            <a:off x="7015933" y="5565730"/>
            <a:ext cx="4106274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2400" b="0" cap="none" spc="0" dirty="0">
                <a:ln w="0"/>
                <a:solidFill>
                  <a:srgbClr val="64565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Restricted sheet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21C0F9A6-684E-8540-B85C-E0E738227DF8}"/>
              </a:ext>
            </a:extLst>
          </p:cNvPr>
          <p:cNvSpPr/>
          <p:nvPr/>
        </p:nvSpPr>
        <p:spPr>
          <a:xfrm>
            <a:off x="758660" y="5558802"/>
            <a:ext cx="4528867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2400" b="0" cap="none" spc="0" dirty="0">
                <a:ln w="0"/>
                <a:solidFill>
                  <a:srgbClr val="64565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Non-Restricted sheet</a:t>
            </a:r>
          </a:p>
        </p:txBody>
      </p:sp>
      <p:sp>
        <p:nvSpPr>
          <p:cNvPr id="50" name="슬라이드 번호 개체 틀 1">
            <a:extLst>
              <a:ext uri="{FF2B5EF4-FFF2-40B4-BE49-F238E27FC236}">
                <a16:creationId xmlns:a16="http://schemas.microsoft.com/office/drawing/2014/main" id="{FD2E8C3E-F28E-7E4E-A2A6-A3C9FAEED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CB40536-C8E0-4247-A6C3-5135EE3E1BC4}" type="slidenum">
              <a:rPr lang="ko-KR" altLang="en-US" smtClean="0"/>
              <a:t>10</a:t>
            </a:fld>
            <a:endParaRPr lang="ko-KR" altLang="en-US"/>
          </a:p>
        </p:txBody>
      </p:sp>
      <p:pic>
        <p:nvPicPr>
          <p:cNvPr id="51" name="그림 5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69959" y="6384039"/>
            <a:ext cx="1708030" cy="363807"/>
          </a:xfrm>
          <a:prstGeom prst="rect">
            <a:avLst/>
          </a:prstGeom>
        </p:spPr>
      </p:pic>
      <p:cxnSp>
        <p:nvCxnSpPr>
          <p:cNvPr id="52" name="직선 연결선 51"/>
          <p:cNvCxnSpPr/>
          <p:nvPr/>
        </p:nvCxnSpPr>
        <p:spPr>
          <a:xfrm>
            <a:off x="0" y="6533617"/>
            <a:ext cx="12192000" cy="5206"/>
          </a:xfrm>
          <a:prstGeom prst="line">
            <a:avLst/>
          </a:prstGeom>
          <a:ln w="38100">
            <a:solidFill>
              <a:srgbClr val="E491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그룹 52"/>
          <p:cNvGrpSpPr/>
          <p:nvPr/>
        </p:nvGrpSpPr>
        <p:grpSpPr>
          <a:xfrm>
            <a:off x="603333" y="6357667"/>
            <a:ext cx="1708030" cy="363807"/>
            <a:chOff x="129396" y="6357667"/>
            <a:chExt cx="1708030" cy="363807"/>
          </a:xfrm>
        </p:grpSpPr>
        <p:pic>
          <p:nvPicPr>
            <p:cNvPr id="54" name="그림 5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9396" y="6357667"/>
              <a:ext cx="1708030" cy="363807"/>
            </a:xfrm>
            <a:prstGeom prst="rect">
              <a:avLst/>
            </a:prstGeom>
          </p:spPr>
        </p:pic>
        <p:sp>
          <p:nvSpPr>
            <p:cNvPr id="55" name="TextBox 54"/>
            <p:cNvSpPr txBox="1"/>
            <p:nvPr/>
          </p:nvSpPr>
          <p:spPr>
            <a:xfrm>
              <a:off x="129396" y="6364774"/>
              <a:ext cx="1695933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500" dirty="0">
                  <a:solidFill>
                    <a:schemeClr val="accent6">
                      <a:lumMod val="50000"/>
                    </a:schemeClr>
                  </a:solidFill>
                </a:rPr>
                <a:t>Intro</a:t>
              </a:r>
              <a:endParaRPr lang="ko-KR" altLang="en-US" sz="1500" dirty="0">
                <a:solidFill>
                  <a:schemeClr val="accent6">
                    <a:lumMod val="50000"/>
                  </a:schemeClr>
                </a:solidFill>
              </a:endParaRPr>
            </a:p>
          </p:txBody>
        </p:sp>
      </p:grpSp>
      <p:pic>
        <p:nvPicPr>
          <p:cNvPr id="56" name="그림 5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60173" y="6374148"/>
            <a:ext cx="1708030" cy="363807"/>
          </a:xfrm>
          <a:prstGeom prst="rect">
            <a:avLst/>
          </a:prstGeom>
        </p:spPr>
      </p:pic>
      <p:sp>
        <p:nvSpPr>
          <p:cNvPr id="57" name="TextBox 56"/>
          <p:cNvSpPr txBox="1"/>
          <p:nvPr/>
        </p:nvSpPr>
        <p:spPr>
          <a:xfrm>
            <a:off x="7553348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7561311" y="6364772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/>
          </a:p>
        </p:txBody>
      </p:sp>
      <p:pic>
        <p:nvPicPr>
          <p:cNvPr id="59" name="그림 5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79499" y="6347936"/>
            <a:ext cx="1708030" cy="363807"/>
          </a:xfrm>
          <a:prstGeom prst="rect">
            <a:avLst/>
          </a:prstGeom>
        </p:spPr>
      </p:pic>
      <p:sp>
        <p:nvSpPr>
          <p:cNvPr id="60" name="TextBox 59"/>
          <p:cNvSpPr txBox="1"/>
          <p:nvPr/>
        </p:nvSpPr>
        <p:spPr>
          <a:xfrm>
            <a:off x="9872674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9880637" y="6338044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/>
          </a:p>
        </p:txBody>
      </p:sp>
      <p:pic>
        <p:nvPicPr>
          <p:cNvPr id="62" name="그림 6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21521" y="6365522"/>
            <a:ext cx="1708030" cy="363807"/>
          </a:xfrm>
          <a:prstGeom prst="rect">
            <a:avLst/>
          </a:prstGeom>
        </p:spPr>
      </p:pic>
      <p:sp>
        <p:nvSpPr>
          <p:cNvPr id="63" name="TextBox 62"/>
          <p:cNvSpPr txBox="1"/>
          <p:nvPr/>
        </p:nvSpPr>
        <p:spPr>
          <a:xfrm>
            <a:off x="2914696" y="6355043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</a:rPr>
              <a:t>Preprocessing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5252944" y="6364850"/>
            <a:ext cx="1726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</a:rPr>
              <a:t>Machine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5265910" y="6374147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/>
          </a:p>
          <a:p>
            <a:pPr algn="ctr"/>
            <a:endParaRPr lang="ko-KR" altLang="en-US" sz="1500" dirty="0"/>
          </a:p>
        </p:txBody>
      </p:sp>
      <p:sp>
        <p:nvSpPr>
          <p:cNvPr id="66" name="직사각형 65"/>
          <p:cNvSpPr/>
          <p:nvPr/>
        </p:nvSpPr>
        <p:spPr>
          <a:xfrm>
            <a:off x="600697" y="6355043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/>
          </a:p>
          <a:p>
            <a:pPr algn="ctr"/>
            <a:endParaRPr lang="ko-KR" altLang="en-US" sz="1500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D3F10F9-523B-2013-D1A5-79E7622F71B2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/>
              <a:pPr/>
              <a:t>10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2C567A3-66E8-3838-A4A7-8E2948485E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69959" y="6384039"/>
            <a:ext cx="1708030" cy="363807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6F41ABE7-EE8B-8156-74F8-039B0A4F5003}"/>
              </a:ext>
            </a:extLst>
          </p:cNvPr>
          <p:cNvGrpSpPr/>
          <p:nvPr/>
        </p:nvGrpSpPr>
        <p:grpSpPr>
          <a:xfrm>
            <a:off x="603333" y="6357667"/>
            <a:ext cx="1708030" cy="363807"/>
            <a:chOff x="129396" y="6357667"/>
            <a:chExt cx="1708030" cy="363807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35E52671-E7BD-9E75-839B-FF61CBB29FD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9396" y="6357667"/>
              <a:ext cx="1708030" cy="363807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297B9B1-45AF-7452-4E3D-F4B0A4106465}"/>
                </a:ext>
              </a:extLst>
            </p:cNvPr>
            <p:cNvSpPr txBox="1"/>
            <p:nvPr/>
          </p:nvSpPr>
          <p:spPr>
            <a:xfrm>
              <a:off x="129396" y="6364774"/>
              <a:ext cx="1695933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500" dirty="0">
                  <a:solidFill>
                    <a:schemeClr val="accent6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Intro</a:t>
              </a:r>
              <a:endParaRPr lang="ko-KR" altLang="en-US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37CECA98-9D7A-D0A2-8363-FD418B3CF5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60173" y="6374148"/>
            <a:ext cx="1708030" cy="36380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1103F9F-5469-2FF6-C0D0-570C77967EA8}"/>
              </a:ext>
            </a:extLst>
          </p:cNvPr>
          <p:cNvSpPr txBox="1"/>
          <p:nvPr/>
        </p:nvSpPr>
        <p:spPr>
          <a:xfrm>
            <a:off x="7553348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9C17ACB-44CB-BDD3-0194-140B47C9B4B6}"/>
              </a:ext>
            </a:extLst>
          </p:cNvPr>
          <p:cNvSpPr/>
          <p:nvPr/>
        </p:nvSpPr>
        <p:spPr>
          <a:xfrm>
            <a:off x="7561311" y="6364772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0F07C45-7365-BB3F-37A6-6D9E13C00E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79499" y="6347936"/>
            <a:ext cx="1708030" cy="36380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82103AF-EBC9-8357-010A-769BE307CF21}"/>
              </a:ext>
            </a:extLst>
          </p:cNvPr>
          <p:cNvSpPr txBox="1"/>
          <p:nvPr/>
        </p:nvSpPr>
        <p:spPr>
          <a:xfrm>
            <a:off x="9872674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7C3B341-84DD-3953-65FC-2541CE48D5EA}"/>
              </a:ext>
            </a:extLst>
          </p:cNvPr>
          <p:cNvSpPr/>
          <p:nvPr/>
        </p:nvSpPr>
        <p:spPr>
          <a:xfrm>
            <a:off x="9880637" y="6338044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C67E3FA3-2244-3388-B220-239C71F54B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21521" y="6365522"/>
            <a:ext cx="1708030" cy="36380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F54332A-6DE1-23AE-064E-96BD1A87B5A0}"/>
              </a:ext>
            </a:extLst>
          </p:cNvPr>
          <p:cNvSpPr txBox="1"/>
          <p:nvPr/>
        </p:nvSpPr>
        <p:spPr>
          <a:xfrm>
            <a:off x="2914696" y="6355043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Preprocessing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E33D85E-3E25-6CBA-6D7E-F8696CA080AC}"/>
              </a:ext>
            </a:extLst>
          </p:cNvPr>
          <p:cNvSpPr txBox="1"/>
          <p:nvPr/>
        </p:nvSpPr>
        <p:spPr>
          <a:xfrm>
            <a:off x="5252944" y="6364850"/>
            <a:ext cx="1726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31EB46E-050B-CB81-CB13-3363D2763D7B}"/>
              </a:ext>
            </a:extLst>
          </p:cNvPr>
          <p:cNvSpPr/>
          <p:nvPr/>
        </p:nvSpPr>
        <p:spPr>
          <a:xfrm>
            <a:off x="5265910" y="6374147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018F3B4-8C47-2CE7-43ED-FBBBE7D8AD3F}"/>
              </a:ext>
            </a:extLst>
          </p:cNvPr>
          <p:cNvSpPr/>
          <p:nvPr/>
        </p:nvSpPr>
        <p:spPr>
          <a:xfrm>
            <a:off x="600697" y="6355043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0C4720E4-6147-2337-B0B3-F160149485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69959" y="6384039"/>
            <a:ext cx="1708030" cy="363807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3538C555-F1C0-DAA1-EED0-93E3CCD090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60173" y="6374148"/>
            <a:ext cx="1708030" cy="363807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64915451-D3CD-1156-AA2B-899F4E3B443D}"/>
              </a:ext>
            </a:extLst>
          </p:cNvPr>
          <p:cNvSpPr txBox="1"/>
          <p:nvPr/>
        </p:nvSpPr>
        <p:spPr>
          <a:xfrm>
            <a:off x="7553348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F5BC60D-3635-1B57-4A8E-E01B0E47D934}"/>
              </a:ext>
            </a:extLst>
          </p:cNvPr>
          <p:cNvSpPr/>
          <p:nvPr/>
        </p:nvSpPr>
        <p:spPr>
          <a:xfrm>
            <a:off x="7561311" y="6364772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86B37367-66F1-07BF-7C7C-CE44DE58E6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79499" y="6347936"/>
            <a:ext cx="1708030" cy="363807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A9018B7D-7A2B-8AA8-1075-B6A3068E383F}"/>
              </a:ext>
            </a:extLst>
          </p:cNvPr>
          <p:cNvSpPr txBox="1"/>
          <p:nvPr/>
        </p:nvSpPr>
        <p:spPr>
          <a:xfrm>
            <a:off x="9872674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62E1CF1-7AC8-A650-5D60-02B36631CE30}"/>
              </a:ext>
            </a:extLst>
          </p:cNvPr>
          <p:cNvSpPr/>
          <p:nvPr/>
        </p:nvSpPr>
        <p:spPr>
          <a:xfrm>
            <a:off x="9880637" y="6338044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E55BDA0B-6587-B1C9-5A63-1367A37A3D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21521" y="6365522"/>
            <a:ext cx="1708030" cy="363807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EEA7E125-2F28-7541-FF34-5CBB66D5253F}"/>
              </a:ext>
            </a:extLst>
          </p:cNvPr>
          <p:cNvSpPr txBox="1"/>
          <p:nvPr/>
        </p:nvSpPr>
        <p:spPr>
          <a:xfrm>
            <a:off x="2914696" y="6355043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Preprocessing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615F8BB-C2C8-5766-E903-CDCC34F23B90}"/>
              </a:ext>
            </a:extLst>
          </p:cNvPr>
          <p:cNvSpPr txBox="1"/>
          <p:nvPr/>
        </p:nvSpPr>
        <p:spPr>
          <a:xfrm>
            <a:off x="5252944" y="6364850"/>
            <a:ext cx="1726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CFD9D25-B3D8-8705-F13F-9DEA7D06C229}"/>
              </a:ext>
            </a:extLst>
          </p:cNvPr>
          <p:cNvSpPr/>
          <p:nvPr/>
        </p:nvSpPr>
        <p:spPr>
          <a:xfrm>
            <a:off x="5265910" y="6374147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44748357-A09B-5025-F267-4BC922ACA0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73166" y="6361089"/>
            <a:ext cx="1708030" cy="363807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750BFE0E-13DC-0B56-9916-17D9D6ED1919}"/>
              </a:ext>
            </a:extLst>
          </p:cNvPr>
          <p:cNvSpPr txBox="1"/>
          <p:nvPr/>
        </p:nvSpPr>
        <p:spPr>
          <a:xfrm>
            <a:off x="7566341" y="6350610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Haar</a:t>
            </a:r>
            <a:r>
              <a:rPr lang="en-US" altLang="ko-KR" sz="1500" dirty="0"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classifier</a:t>
            </a:r>
            <a:endParaRPr lang="ko-KR" altLang="en-US" sz="1500" dirty="0">
              <a:solidFill>
                <a:srgbClr val="6456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A1F8E3B9-6EC8-37F2-EFAD-A7CA64254F8A}"/>
              </a:ext>
            </a:extLst>
          </p:cNvPr>
          <p:cNvSpPr/>
          <p:nvPr/>
        </p:nvSpPr>
        <p:spPr>
          <a:xfrm>
            <a:off x="7561311" y="6344452"/>
            <a:ext cx="1708030" cy="393502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solidFill>
                <a:srgbClr val="6456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2303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275771" y="423706"/>
            <a:ext cx="6975756" cy="584775"/>
            <a:chOff x="275771" y="423706"/>
            <a:chExt cx="6975756" cy="584775"/>
          </a:xfrm>
        </p:grpSpPr>
        <p:cxnSp>
          <p:nvCxnSpPr>
            <p:cNvPr id="9" name="직선 연결선 8"/>
            <p:cNvCxnSpPr/>
            <p:nvPr/>
          </p:nvCxnSpPr>
          <p:spPr>
            <a:xfrm>
              <a:off x="304799" y="972455"/>
              <a:ext cx="6197600" cy="0"/>
            </a:xfrm>
            <a:prstGeom prst="line">
              <a:avLst/>
            </a:prstGeom>
            <a:ln w="38100">
              <a:solidFill>
                <a:srgbClr val="E4917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직사각형 9"/>
            <p:cNvSpPr/>
            <p:nvPr/>
          </p:nvSpPr>
          <p:spPr>
            <a:xfrm>
              <a:off x="275771" y="423706"/>
              <a:ext cx="697575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64565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2. Algorithm – [1] Machine learning</a:t>
              </a:r>
              <a:endParaRPr lang="ko-KR" altLang="en-US" sz="3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15" name="직선 연결선 1">
            <a:extLst>
              <a:ext uri="{FF2B5EF4-FFF2-40B4-BE49-F238E27FC236}">
                <a16:creationId xmlns:a16="http://schemas.microsoft.com/office/drawing/2014/main" id="{23175263-AA3A-5045-B05B-2718F46DB822}"/>
              </a:ext>
            </a:extLst>
          </p:cNvPr>
          <p:cNvCxnSpPr>
            <a:cxnSpLocks/>
          </p:cNvCxnSpPr>
          <p:nvPr/>
        </p:nvCxnSpPr>
        <p:spPr>
          <a:xfrm>
            <a:off x="318249" y="986179"/>
            <a:ext cx="6946728" cy="0"/>
          </a:xfrm>
          <a:prstGeom prst="line">
            <a:avLst/>
          </a:prstGeom>
          <a:ln w="38100">
            <a:solidFill>
              <a:srgbClr val="E491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오른쪽 화살표 15">
            <a:extLst>
              <a:ext uri="{FF2B5EF4-FFF2-40B4-BE49-F238E27FC236}">
                <a16:creationId xmlns:a16="http://schemas.microsoft.com/office/drawing/2014/main" id="{8EB1A195-4ADF-954F-B0CD-00BF71EB4790}"/>
              </a:ext>
            </a:extLst>
          </p:cNvPr>
          <p:cNvSpPr/>
          <p:nvPr/>
        </p:nvSpPr>
        <p:spPr>
          <a:xfrm>
            <a:off x="5495699" y="3577710"/>
            <a:ext cx="978408" cy="484632"/>
          </a:xfrm>
          <a:prstGeom prst="rightArrow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EFBFD21-6D07-2A4A-B40B-B0538D83D71B}"/>
              </a:ext>
            </a:extLst>
          </p:cNvPr>
          <p:cNvSpPr/>
          <p:nvPr/>
        </p:nvSpPr>
        <p:spPr>
          <a:xfrm>
            <a:off x="291355" y="954222"/>
            <a:ext cx="2159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Image Processing</a:t>
            </a:r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6456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3" name="내용 개체 틀 4">
            <a:extLst>
              <a:ext uri="{FF2B5EF4-FFF2-40B4-BE49-F238E27FC236}">
                <a16:creationId xmlns:a16="http://schemas.microsoft.com/office/drawing/2014/main" id="{B371DF37-2D8D-8147-AC1E-54665B2A21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561" y="1728137"/>
            <a:ext cx="4154632" cy="3953461"/>
          </a:xfrm>
          <a:prstGeom prst="rect">
            <a:avLst/>
          </a:prstGeom>
        </p:spPr>
      </p:pic>
      <p:pic>
        <p:nvPicPr>
          <p:cNvPr id="36" name="내용 개체 틀 5">
            <a:extLst>
              <a:ext uri="{FF2B5EF4-FFF2-40B4-BE49-F238E27FC236}">
                <a16:creationId xmlns:a16="http://schemas.microsoft.com/office/drawing/2014/main" id="{18656E32-7D24-4648-BA59-DE2E68F1709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673"/>
          <a:stretch/>
        </p:blipFill>
        <p:spPr>
          <a:xfrm>
            <a:off x="6694163" y="1621214"/>
            <a:ext cx="4396535" cy="4090377"/>
          </a:xfrm>
          <a:prstGeom prst="rect">
            <a:avLst/>
          </a:prstGeom>
        </p:spPr>
      </p:pic>
      <p:sp>
        <p:nvSpPr>
          <p:cNvPr id="29" name="슬라이드 번호 개체 틀 1">
            <a:extLst>
              <a:ext uri="{FF2B5EF4-FFF2-40B4-BE49-F238E27FC236}">
                <a16:creationId xmlns:a16="http://schemas.microsoft.com/office/drawing/2014/main" id="{FD2E8C3E-F28E-7E4E-A2A6-A3C9FAEED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CB40536-C8E0-4247-A6C3-5135EE3E1BC4}" type="slidenum">
              <a:rPr lang="ko-KR" altLang="en-US" smtClean="0"/>
              <a:t>11</a:t>
            </a:fld>
            <a:endParaRPr lang="ko-KR" altLang="en-US"/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9959" y="6384039"/>
            <a:ext cx="1708030" cy="363807"/>
          </a:xfrm>
          <a:prstGeom prst="rect">
            <a:avLst/>
          </a:prstGeom>
        </p:spPr>
      </p:pic>
      <p:cxnSp>
        <p:nvCxnSpPr>
          <p:cNvPr id="31" name="직선 연결선 30"/>
          <p:cNvCxnSpPr/>
          <p:nvPr/>
        </p:nvCxnSpPr>
        <p:spPr>
          <a:xfrm>
            <a:off x="0" y="6533617"/>
            <a:ext cx="12192000" cy="5206"/>
          </a:xfrm>
          <a:prstGeom prst="line">
            <a:avLst/>
          </a:prstGeom>
          <a:ln w="38100">
            <a:solidFill>
              <a:srgbClr val="E491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그룹 31"/>
          <p:cNvGrpSpPr/>
          <p:nvPr/>
        </p:nvGrpSpPr>
        <p:grpSpPr>
          <a:xfrm>
            <a:off x="603333" y="6357667"/>
            <a:ext cx="1708030" cy="363807"/>
            <a:chOff x="129396" y="6357667"/>
            <a:chExt cx="1708030" cy="363807"/>
          </a:xfrm>
        </p:grpSpPr>
        <p:pic>
          <p:nvPicPr>
            <p:cNvPr id="35" name="그림 3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9396" y="6357667"/>
              <a:ext cx="1708030" cy="363807"/>
            </a:xfrm>
            <a:prstGeom prst="rect">
              <a:avLst/>
            </a:prstGeom>
          </p:spPr>
        </p:pic>
        <p:sp>
          <p:nvSpPr>
            <p:cNvPr id="37" name="TextBox 36"/>
            <p:cNvSpPr txBox="1"/>
            <p:nvPr/>
          </p:nvSpPr>
          <p:spPr>
            <a:xfrm>
              <a:off x="129396" y="6364774"/>
              <a:ext cx="1695933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500" dirty="0">
                  <a:solidFill>
                    <a:schemeClr val="accent6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Intro</a:t>
              </a:r>
              <a:endParaRPr lang="ko-KR" altLang="en-US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38" name="그림 3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0173" y="6374148"/>
            <a:ext cx="1708030" cy="363807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7553348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7561311" y="6364772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79499" y="6347936"/>
            <a:ext cx="1708030" cy="363807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9872674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9880637" y="6338044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4" name="그림 4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1521" y="6365522"/>
            <a:ext cx="1708030" cy="363807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2914696" y="6355043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Preprocessing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5252944" y="6364850"/>
            <a:ext cx="1726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5265910" y="6374147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600697" y="6355043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오른쪽 화살표 15">
            <a:extLst>
              <a:ext uri="{FF2B5EF4-FFF2-40B4-BE49-F238E27FC236}">
                <a16:creationId xmlns:a16="http://schemas.microsoft.com/office/drawing/2014/main" id="{8EB1A195-4ADF-954F-B0CD-00BF71EB4790}"/>
              </a:ext>
            </a:extLst>
          </p:cNvPr>
          <p:cNvSpPr/>
          <p:nvPr/>
        </p:nvSpPr>
        <p:spPr>
          <a:xfrm>
            <a:off x="5495699" y="3577710"/>
            <a:ext cx="978408" cy="484632"/>
          </a:xfrm>
          <a:prstGeom prst="rightArrow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68B4185-D2A1-07AC-A59E-43CAD4C92119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/>
              <a:pPr/>
              <a:t>11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A29FAC5-DA6D-92ED-6593-E92856E807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9959" y="6384039"/>
            <a:ext cx="1708030" cy="363807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AF8D317B-0AAD-3A2B-979A-BA61ED0A39DE}"/>
              </a:ext>
            </a:extLst>
          </p:cNvPr>
          <p:cNvGrpSpPr/>
          <p:nvPr/>
        </p:nvGrpSpPr>
        <p:grpSpPr>
          <a:xfrm>
            <a:off x="603333" y="6357667"/>
            <a:ext cx="1708030" cy="363807"/>
            <a:chOff x="129396" y="6357667"/>
            <a:chExt cx="1708030" cy="363807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8CBC1BC5-A86F-B080-E8F9-6F357F9052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9396" y="6357667"/>
              <a:ext cx="1708030" cy="363807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3DD89EC-0479-2FA9-FB02-A2FA31A4053A}"/>
                </a:ext>
              </a:extLst>
            </p:cNvPr>
            <p:cNvSpPr txBox="1"/>
            <p:nvPr/>
          </p:nvSpPr>
          <p:spPr>
            <a:xfrm>
              <a:off x="129396" y="6364774"/>
              <a:ext cx="1695933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500" dirty="0">
                  <a:solidFill>
                    <a:schemeClr val="accent6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Intro</a:t>
              </a:r>
              <a:endParaRPr lang="ko-KR" altLang="en-US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4350680A-4FBD-43CE-D033-6CF9ECFCCC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0173" y="6374148"/>
            <a:ext cx="1708030" cy="36380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F565BA0-8169-B18E-5D16-D49FF09CAFE4}"/>
              </a:ext>
            </a:extLst>
          </p:cNvPr>
          <p:cNvSpPr txBox="1"/>
          <p:nvPr/>
        </p:nvSpPr>
        <p:spPr>
          <a:xfrm>
            <a:off x="7553348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3EAD721-90E8-0B5A-94EA-409DC167BCE5}"/>
              </a:ext>
            </a:extLst>
          </p:cNvPr>
          <p:cNvSpPr/>
          <p:nvPr/>
        </p:nvSpPr>
        <p:spPr>
          <a:xfrm>
            <a:off x="7561311" y="6364772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C982F11B-8DBA-3416-25DA-6F8CB65529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79499" y="6347936"/>
            <a:ext cx="1708030" cy="36380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57B2FDA-D709-45EF-2AD8-5B304E88074A}"/>
              </a:ext>
            </a:extLst>
          </p:cNvPr>
          <p:cNvSpPr txBox="1"/>
          <p:nvPr/>
        </p:nvSpPr>
        <p:spPr>
          <a:xfrm>
            <a:off x="9872674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96373C6-D8C4-64CC-2015-452E3CF2E3FD}"/>
              </a:ext>
            </a:extLst>
          </p:cNvPr>
          <p:cNvSpPr/>
          <p:nvPr/>
        </p:nvSpPr>
        <p:spPr>
          <a:xfrm>
            <a:off x="9880637" y="6338044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42530EE0-9C9D-7EC6-90FD-9D5D120852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1521" y="6365522"/>
            <a:ext cx="1708030" cy="36380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829F7C3-8ADD-5904-2684-4E793BC44587}"/>
              </a:ext>
            </a:extLst>
          </p:cNvPr>
          <p:cNvSpPr txBox="1"/>
          <p:nvPr/>
        </p:nvSpPr>
        <p:spPr>
          <a:xfrm>
            <a:off x="2914696" y="6355043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Preprocessing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D43F365-0107-2D61-B552-33350A8B9FE2}"/>
              </a:ext>
            </a:extLst>
          </p:cNvPr>
          <p:cNvSpPr txBox="1"/>
          <p:nvPr/>
        </p:nvSpPr>
        <p:spPr>
          <a:xfrm>
            <a:off x="5252944" y="6364850"/>
            <a:ext cx="1726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CC7BB6C-6205-BAD6-8422-0D56179DB4C8}"/>
              </a:ext>
            </a:extLst>
          </p:cNvPr>
          <p:cNvSpPr/>
          <p:nvPr/>
        </p:nvSpPr>
        <p:spPr>
          <a:xfrm>
            <a:off x="5265910" y="6374147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1F3D5FB-E7AE-F7DF-486A-9AFA342FEB8D}"/>
              </a:ext>
            </a:extLst>
          </p:cNvPr>
          <p:cNvSpPr/>
          <p:nvPr/>
        </p:nvSpPr>
        <p:spPr>
          <a:xfrm>
            <a:off x="600697" y="6355043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AFC7F618-8BCD-D3DE-D285-4F2FC2F727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9959" y="6384039"/>
            <a:ext cx="1708030" cy="363807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E9BB413E-59EA-1DD6-F04E-917CF5B630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0173" y="6374148"/>
            <a:ext cx="1708030" cy="363807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77C6C02B-6F98-0DD6-D300-CA01B2708923}"/>
              </a:ext>
            </a:extLst>
          </p:cNvPr>
          <p:cNvSpPr txBox="1"/>
          <p:nvPr/>
        </p:nvSpPr>
        <p:spPr>
          <a:xfrm>
            <a:off x="7553348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4945FBB-23F9-19AB-5633-0D8B7B21E777}"/>
              </a:ext>
            </a:extLst>
          </p:cNvPr>
          <p:cNvSpPr/>
          <p:nvPr/>
        </p:nvSpPr>
        <p:spPr>
          <a:xfrm>
            <a:off x="7561311" y="6364772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04765348-0A9D-3408-8CB1-7F7170487A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79499" y="6347936"/>
            <a:ext cx="1708030" cy="363807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C73DD7E7-E779-45BB-2A7F-8432A3E7D1D8}"/>
              </a:ext>
            </a:extLst>
          </p:cNvPr>
          <p:cNvSpPr txBox="1"/>
          <p:nvPr/>
        </p:nvSpPr>
        <p:spPr>
          <a:xfrm>
            <a:off x="9872674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52363EB0-24D0-91CD-8747-DAB983CA74C2}"/>
              </a:ext>
            </a:extLst>
          </p:cNvPr>
          <p:cNvSpPr/>
          <p:nvPr/>
        </p:nvSpPr>
        <p:spPr>
          <a:xfrm>
            <a:off x="9880637" y="6338044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70D39DFF-7C9C-6E01-3E43-7584AF5640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1521" y="6365522"/>
            <a:ext cx="1708030" cy="363807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40E7E257-A788-4F04-DE84-D184D9DEE409}"/>
              </a:ext>
            </a:extLst>
          </p:cNvPr>
          <p:cNvSpPr txBox="1"/>
          <p:nvPr/>
        </p:nvSpPr>
        <p:spPr>
          <a:xfrm>
            <a:off x="2914696" y="6355043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Preprocessing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E053C2A-9EEB-1E05-67C3-D154A987932A}"/>
              </a:ext>
            </a:extLst>
          </p:cNvPr>
          <p:cNvSpPr txBox="1"/>
          <p:nvPr/>
        </p:nvSpPr>
        <p:spPr>
          <a:xfrm>
            <a:off x="5252944" y="6364850"/>
            <a:ext cx="1726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4A809481-BE64-4D54-F1BA-A01E4209318F}"/>
              </a:ext>
            </a:extLst>
          </p:cNvPr>
          <p:cNvSpPr/>
          <p:nvPr/>
        </p:nvSpPr>
        <p:spPr>
          <a:xfrm>
            <a:off x="5265910" y="6374147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id="{251DEFE5-5286-3AB3-2D3B-718DF2B636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3166" y="6361089"/>
            <a:ext cx="1708030" cy="363807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B6CD78CA-78B5-CD64-232C-CB1C76B36F51}"/>
              </a:ext>
            </a:extLst>
          </p:cNvPr>
          <p:cNvSpPr txBox="1"/>
          <p:nvPr/>
        </p:nvSpPr>
        <p:spPr>
          <a:xfrm>
            <a:off x="7566341" y="6350610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Haar</a:t>
            </a:r>
            <a:r>
              <a:rPr lang="en-US" altLang="ko-KR" sz="1500" dirty="0"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classifier</a:t>
            </a:r>
            <a:endParaRPr lang="ko-KR" altLang="en-US" sz="1500" dirty="0">
              <a:solidFill>
                <a:srgbClr val="6456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8BB47EC6-67EF-0A5D-B9C9-5E7A8F20998B}"/>
              </a:ext>
            </a:extLst>
          </p:cNvPr>
          <p:cNvSpPr/>
          <p:nvPr/>
        </p:nvSpPr>
        <p:spPr>
          <a:xfrm>
            <a:off x="7561311" y="6344452"/>
            <a:ext cx="1708030" cy="393502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solidFill>
                <a:srgbClr val="6456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776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275771" y="423706"/>
            <a:ext cx="6975756" cy="584775"/>
            <a:chOff x="275771" y="423706"/>
            <a:chExt cx="6975756" cy="584775"/>
          </a:xfrm>
        </p:grpSpPr>
        <p:cxnSp>
          <p:nvCxnSpPr>
            <p:cNvPr id="9" name="직선 연결선 8"/>
            <p:cNvCxnSpPr/>
            <p:nvPr/>
          </p:nvCxnSpPr>
          <p:spPr>
            <a:xfrm>
              <a:off x="304799" y="972455"/>
              <a:ext cx="6197600" cy="0"/>
            </a:xfrm>
            <a:prstGeom prst="line">
              <a:avLst/>
            </a:prstGeom>
            <a:ln w="38100">
              <a:solidFill>
                <a:srgbClr val="E4917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직사각형 9"/>
            <p:cNvSpPr/>
            <p:nvPr/>
          </p:nvSpPr>
          <p:spPr>
            <a:xfrm>
              <a:off x="275771" y="423706"/>
              <a:ext cx="697575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64565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2. Algorithm – [1] Machine learning</a:t>
              </a:r>
              <a:endParaRPr lang="ko-KR" altLang="en-US" sz="3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15" name="직선 연결선 1">
            <a:extLst>
              <a:ext uri="{FF2B5EF4-FFF2-40B4-BE49-F238E27FC236}">
                <a16:creationId xmlns:a16="http://schemas.microsoft.com/office/drawing/2014/main" id="{23175263-AA3A-5045-B05B-2718F46DB822}"/>
              </a:ext>
            </a:extLst>
          </p:cNvPr>
          <p:cNvCxnSpPr>
            <a:cxnSpLocks/>
          </p:cNvCxnSpPr>
          <p:nvPr/>
        </p:nvCxnSpPr>
        <p:spPr>
          <a:xfrm>
            <a:off x="318249" y="986179"/>
            <a:ext cx="6946728" cy="0"/>
          </a:xfrm>
          <a:prstGeom prst="line">
            <a:avLst/>
          </a:prstGeom>
          <a:ln w="38100">
            <a:solidFill>
              <a:srgbClr val="E491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오른쪽 화살표 15">
            <a:extLst>
              <a:ext uri="{FF2B5EF4-FFF2-40B4-BE49-F238E27FC236}">
                <a16:creationId xmlns:a16="http://schemas.microsoft.com/office/drawing/2014/main" id="{8EB1A195-4ADF-954F-B0CD-00BF71EB4790}"/>
              </a:ext>
            </a:extLst>
          </p:cNvPr>
          <p:cNvSpPr/>
          <p:nvPr/>
        </p:nvSpPr>
        <p:spPr>
          <a:xfrm>
            <a:off x="5495699" y="3577710"/>
            <a:ext cx="978408" cy="484632"/>
          </a:xfrm>
          <a:prstGeom prst="rightArrow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EFBFD21-6D07-2A4A-B40B-B0538D83D71B}"/>
              </a:ext>
            </a:extLst>
          </p:cNvPr>
          <p:cNvSpPr/>
          <p:nvPr/>
        </p:nvSpPr>
        <p:spPr>
          <a:xfrm>
            <a:off x="291355" y="954222"/>
            <a:ext cx="4390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Image Processing</a:t>
            </a:r>
            <a:r>
              <a:rPr lang="ko-KR" altLang="en-US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</a:t>
            </a:r>
            <a:r>
              <a:rPr lang="ko-KR" altLang="en-US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remove black grid</a:t>
            </a:r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6456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E4A896A-4ECB-0D4C-B31C-3EC423C7908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018" y="1837887"/>
            <a:ext cx="4125775" cy="3843711"/>
          </a:xfrm>
          <a:prstGeom prst="rect">
            <a:avLst/>
          </a:prstGeom>
        </p:spPr>
      </p:pic>
      <p:pic>
        <p:nvPicPr>
          <p:cNvPr id="12" name="내용 개체 틀 6">
            <a:extLst>
              <a:ext uri="{FF2B5EF4-FFF2-40B4-BE49-F238E27FC236}">
                <a16:creationId xmlns:a16="http://schemas.microsoft.com/office/drawing/2014/main" id="{A6D7E4A2-7CD9-5D4C-AD77-DD3FA314CEF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" r="39660"/>
          <a:stretch/>
        </p:blipFill>
        <p:spPr>
          <a:xfrm>
            <a:off x="6874013" y="1867879"/>
            <a:ext cx="4036836" cy="3843712"/>
          </a:xfrm>
          <a:prstGeom prst="rect">
            <a:avLst/>
          </a:prstGeom>
        </p:spPr>
      </p:pic>
      <p:sp>
        <p:nvSpPr>
          <p:cNvPr id="31" name="슬라이드 번호 개체 틀 1">
            <a:extLst>
              <a:ext uri="{FF2B5EF4-FFF2-40B4-BE49-F238E27FC236}">
                <a16:creationId xmlns:a16="http://schemas.microsoft.com/office/drawing/2014/main" id="{FD2E8C3E-F28E-7E4E-A2A6-A3C9FAEED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CB40536-C8E0-4247-A6C3-5135EE3E1BC4}" type="slidenum">
              <a:rPr lang="ko-KR" altLang="en-US" smtClean="0"/>
              <a:t>12</a:t>
            </a:fld>
            <a:endParaRPr lang="ko-KR" altLang="en-US"/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9959" y="6384039"/>
            <a:ext cx="1708030" cy="363807"/>
          </a:xfrm>
          <a:prstGeom prst="rect">
            <a:avLst/>
          </a:prstGeom>
        </p:spPr>
      </p:pic>
      <p:cxnSp>
        <p:nvCxnSpPr>
          <p:cNvPr id="33" name="직선 연결선 32"/>
          <p:cNvCxnSpPr/>
          <p:nvPr/>
        </p:nvCxnSpPr>
        <p:spPr>
          <a:xfrm>
            <a:off x="0" y="6533617"/>
            <a:ext cx="12192000" cy="5206"/>
          </a:xfrm>
          <a:prstGeom prst="line">
            <a:avLst/>
          </a:prstGeom>
          <a:ln w="38100">
            <a:solidFill>
              <a:srgbClr val="E491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그룹 34"/>
          <p:cNvGrpSpPr/>
          <p:nvPr/>
        </p:nvGrpSpPr>
        <p:grpSpPr>
          <a:xfrm>
            <a:off x="603333" y="6357667"/>
            <a:ext cx="1708030" cy="363807"/>
            <a:chOff x="129396" y="6357667"/>
            <a:chExt cx="1708030" cy="363807"/>
          </a:xfrm>
        </p:grpSpPr>
        <p:pic>
          <p:nvPicPr>
            <p:cNvPr id="36" name="그림 3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9396" y="6357667"/>
              <a:ext cx="1708030" cy="363807"/>
            </a:xfrm>
            <a:prstGeom prst="rect">
              <a:avLst/>
            </a:prstGeom>
          </p:spPr>
        </p:pic>
        <p:sp>
          <p:nvSpPr>
            <p:cNvPr id="37" name="TextBox 36"/>
            <p:cNvSpPr txBox="1"/>
            <p:nvPr/>
          </p:nvSpPr>
          <p:spPr>
            <a:xfrm>
              <a:off x="129396" y="6364774"/>
              <a:ext cx="1695933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500" dirty="0">
                  <a:solidFill>
                    <a:schemeClr val="accent6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Intro</a:t>
              </a:r>
              <a:endParaRPr lang="ko-KR" altLang="en-US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38" name="그림 3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0173" y="6374148"/>
            <a:ext cx="1708030" cy="363807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7553348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7561311" y="6364772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79499" y="6347936"/>
            <a:ext cx="1708030" cy="363807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9872674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9880637" y="6338044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4" name="그림 4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1521" y="6365522"/>
            <a:ext cx="1708030" cy="363807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2914696" y="6355043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Preprocessing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5252944" y="6364850"/>
            <a:ext cx="1726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5265910" y="6374147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600697" y="6355043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AEFBFD21-6D07-2A4A-B40B-B0538D83D71B}"/>
              </a:ext>
            </a:extLst>
          </p:cNvPr>
          <p:cNvSpPr/>
          <p:nvPr/>
        </p:nvSpPr>
        <p:spPr>
          <a:xfrm>
            <a:off x="4367861" y="1476246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Manually Set the Threshold</a:t>
            </a:r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6456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BE2AD9E-5CC5-969A-B042-1872C7D7AADC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/>
              <a:pPr/>
              <a:t>12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D687074-A3FE-1B9C-DEFE-C674773558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9959" y="6384039"/>
            <a:ext cx="1708030" cy="363807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EEF44517-C5AE-EBF9-6E64-E7DFEE13F81A}"/>
              </a:ext>
            </a:extLst>
          </p:cNvPr>
          <p:cNvGrpSpPr/>
          <p:nvPr/>
        </p:nvGrpSpPr>
        <p:grpSpPr>
          <a:xfrm>
            <a:off x="603333" y="6357667"/>
            <a:ext cx="1708030" cy="363807"/>
            <a:chOff x="129396" y="6357667"/>
            <a:chExt cx="1708030" cy="363807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7184A985-99B1-0BF7-E22B-E0D756644CC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9396" y="6357667"/>
              <a:ext cx="1708030" cy="363807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E7D1B64-0E37-E546-990D-C4F6098846F1}"/>
                </a:ext>
              </a:extLst>
            </p:cNvPr>
            <p:cNvSpPr txBox="1"/>
            <p:nvPr/>
          </p:nvSpPr>
          <p:spPr>
            <a:xfrm>
              <a:off x="129396" y="6364774"/>
              <a:ext cx="1695933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500" dirty="0">
                  <a:solidFill>
                    <a:schemeClr val="accent6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Intro</a:t>
              </a:r>
              <a:endParaRPr lang="ko-KR" altLang="en-US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B9C63D65-424C-CF4D-4974-D19FC51E7E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0173" y="6374148"/>
            <a:ext cx="1708030" cy="36380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AD6BAAF-F4AE-4633-8098-AB9C219738FB}"/>
              </a:ext>
            </a:extLst>
          </p:cNvPr>
          <p:cNvSpPr txBox="1"/>
          <p:nvPr/>
        </p:nvSpPr>
        <p:spPr>
          <a:xfrm>
            <a:off x="7553348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68FD9A3-E53F-A282-41E7-48B0B823DD1F}"/>
              </a:ext>
            </a:extLst>
          </p:cNvPr>
          <p:cNvSpPr/>
          <p:nvPr/>
        </p:nvSpPr>
        <p:spPr>
          <a:xfrm>
            <a:off x="7561311" y="6364772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4ECC34E3-81EF-217B-B285-7360BC9213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79499" y="6347936"/>
            <a:ext cx="1708030" cy="36380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D1D3E90-BD1F-3247-F824-AC9879F5368D}"/>
              </a:ext>
            </a:extLst>
          </p:cNvPr>
          <p:cNvSpPr txBox="1"/>
          <p:nvPr/>
        </p:nvSpPr>
        <p:spPr>
          <a:xfrm>
            <a:off x="9872674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B382465-9AD4-A5F5-EDF5-795F967472EC}"/>
              </a:ext>
            </a:extLst>
          </p:cNvPr>
          <p:cNvSpPr/>
          <p:nvPr/>
        </p:nvSpPr>
        <p:spPr>
          <a:xfrm>
            <a:off x="9880637" y="6338044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6FC032AF-638B-EB36-30DA-FA2407A05C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1521" y="6365522"/>
            <a:ext cx="1708030" cy="36380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E7290DB-654E-4F0F-B025-DBB48FE17BA5}"/>
              </a:ext>
            </a:extLst>
          </p:cNvPr>
          <p:cNvSpPr txBox="1"/>
          <p:nvPr/>
        </p:nvSpPr>
        <p:spPr>
          <a:xfrm>
            <a:off x="2914696" y="6355043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Preprocessing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D62AE4F-B44D-C110-F100-1485277E09EC}"/>
              </a:ext>
            </a:extLst>
          </p:cNvPr>
          <p:cNvSpPr txBox="1"/>
          <p:nvPr/>
        </p:nvSpPr>
        <p:spPr>
          <a:xfrm>
            <a:off x="5252944" y="6364850"/>
            <a:ext cx="1726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F330785-195A-D587-7F15-C87ADAC4C961}"/>
              </a:ext>
            </a:extLst>
          </p:cNvPr>
          <p:cNvSpPr/>
          <p:nvPr/>
        </p:nvSpPr>
        <p:spPr>
          <a:xfrm>
            <a:off x="5265910" y="6374147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1CD923A-6D0A-CB39-5B88-EAE69878E0A9}"/>
              </a:ext>
            </a:extLst>
          </p:cNvPr>
          <p:cNvSpPr/>
          <p:nvPr/>
        </p:nvSpPr>
        <p:spPr>
          <a:xfrm>
            <a:off x="600697" y="6355043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A5921551-913A-339B-F14F-FC52F9A565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9959" y="6384039"/>
            <a:ext cx="1708030" cy="363807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8ACB6CF6-CBD5-0655-825F-CC131E4EBA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0173" y="6374148"/>
            <a:ext cx="1708030" cy="363807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840EBF79-0DB8-448E-90C1-5836F0E6E8CB}"/>
              </a:ext>
            </a:extLst>
          </p:cNvPr>
          <p:cNvSpPr txBox="1"/>
          <p:nvPr/>
        </p:nvSpPr>
        <p:spPr>
          <a:xfrm>
            <a:off x="7553348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CFABF0F-83CA-974F-7997-E061CC6A71A2}"/>
              </a:ext>
            </a:extLst>
          </p:cNvPr>
          <p:cNvSpPr/>
          <p:nvPr/>
        </p:nvSpPr>
        <p:spPr>
          <a:xfrm>
            <a:off x="7561311" y="6364772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032DDB00-3F5E-6D56-202A-6B7EBD61B5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79499" y="6347936"/>
            <a:ext cx="1708030" cy="363807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73E173AD-2BFA-AE38-473F-3609B8DD4024}"/>
              </a:ext>
            </a:extLst>
          </p:cNvPr>
          <p:cNvSpPr txBox="1"/>
          <p:nvPr/>
        </p:nvSpPr>
        <p:spPr>
          <a:xfrm>
            <a:off x="9872674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94D6F727-CF3F-85B1-3DA4-D0E192B19CAD}"/>
              </a:ext>
            </a:extLst>
          </p:cNvPr>
          <p:cNvSpPr/>
          <p:nvPr/>
        </p:nvSpPr>
        <p:spPr>
          <a:xfrm>
            <a:off x="9880637" y="6338044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EA3F284A-550A-BAF1-88A5-BB9797E7D8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1521" y="6365522"/>
            <a:ext cx="1708030" cy="363807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2663BF05-DD95-D518-7BE9-C236864BD1DD}"/>
              </a:ext>
            </a:extLst>
          </p:cNvPr>
          <p:cNvSpPr txBox="1"/>
          <p:nvPr/>
        </p:nvSpPr>
        <p:spPr>
          <a:xfrm>
            <a:off x="2914696" y="6355043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Preprocessing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D450F35-3BC5-19BC-A531-6A63234A1FBC}"/>
              </a:ext>
            </a:extLst>
          </p:cNvPr>
          <p:cNvSpPr txBox="1"/>
          <p:nvPr/>
        </p:nvSpPr>
        <p:spPr>
          <a:xfrm>
            <a:off x="5252944" y="6364850"/>
            <a:ext cx="1726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A5F4F561-9E53-FDBD-BA99-8DC0839D81A0}"/>
              </a:ext>
            </a:extLst>
          </p:cNvPr>
          <p:cNvSpPr/>
          <p:nvPr/>
        </p:nvSpPr>
        <p:spPr>
          <a:xfrm>
            <a:off x="5265910" y="6374147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id="{48341699-7BD2-2A8A-B82E-1B36969A10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3166" y="6361089"/>
            <a:ext cx="1708030" cy="363807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1417CAB4-DF45-45C2-1EE0-C64B1DA86E5C}"/>
              </a:ext>
            </a:extLst>
          </p:cNvPr>
          <p:cNvSpPr txBox="1"/>
          <p:nvPr/>
        </p:nvSpPr>
        <p:spPr>
          <a:xfrm>
            <a:off x="7566341" y="6350610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Haar</a:t>
            </a:r>
            <a:r>
              <a:rPr lang="en-US" altLang="ko-KR" sz="1500" dirty="0"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classifier</a:t>
            </a:r>
            <a:endParaRPr lang="ko-KR" altLang="en-US" sz="1500" dirty="0">
              <a:solidFill>
                <a:srgbClr val="6456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B668CFD3-DA1F-30CA-47E6-14CCDF7F7A01}"/>
              </a:ext>
            </a:extLst>
          </p:cNvPr>
          <p:cNvSpPr/>
          <p:nvPr/>
        </p:nvSpPr>
        <p:spPr>
          <a:xfrm>
            <a:off x="7561311" y="6344452"/>
            <a:ext cx="1708030" cy="393502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solidFill>
                <a:srgbClr val="6456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0115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275771" y="423706"/>
            <a:ext cx="6975756" cy="584775"/>
            <a:chOff x="275771" y="423706"/>
            <a:chExt cx="6975756" cy="584775"/>
          </a:xfrm>
        </p:grpSpPr>
        <p:cxnSp>
          <p:nvCxnSpPr>
            <p:cNvPr id="9" name="직선 연결선 8"/>
            <p:cNvCxnSpPr/>
            <p:nvPr/>
          </p:nvCxnSpPr>
          <p:spPr>
            <a:xfrm>
              <a:off x="304799" y="972455"/>
              <a:ext cx="6197600" cy="0"/>
            </a:xfrm>
            <a:prstGeom prst="line">
              <a:avLst/>
            </a:prstGeom>
            <a:ln w="38100">
              <a:solidFill>
                <a:srgbClr val="E4917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직사각형 9"/>
            <p:cNvSpPr/>
            <p:nvPr/>
          </p:nvSpPr>
          <p:spPr>
            <a:xfrm>
              <a:off x="275771" y="423706"/>
              <a:ext cx="697575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64565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2. Algorithm – [1] Machine learning</a:t>
              </a:r>
              <a:endParaRPr lang="ko-KR" altLang="en-US" sz="3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15" name="직선 연결선 1">
            <a:extLst>
              <a:ext uri="{FF2B5EF4-FFF2-40B4-BE49-F238E27FC236}">
                <a16:creationId xmlns:a16="http://schemas.microsoft.com/office/drawing/2014/main" id="{23175263-AA3A-5045-B05B-2718F46DB822}"/>
              </a:ext>
            </a:extLst>
          </p:cNvPr>
          <p:cNvCxnSpPr>
            <a:cxnSpLocks/>
          </p:cNvCxnSpPr>
          <p:nvPr/>
        </p:nvCxnSpPr>
        <p:spPr>
          <a:xfrm>
            <a:off x="318249" y="986179"/>
            <a:ext cx="6946728" cy="0"/>
          </a:xfrm>
          <a:prstGeom prst="line">
            <a:avLst/>
          </a:prstGeom>
          <a:ln w="38100">
            <a:solidFill>
              <a:srgbClr val="E491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오른쪽 화살표 15">
            <a:extLst>
              <a:ext uri="{FF2B5EF4-FFF2-40B4-BE49-F238E27FC236}">
                <a16:creationId xmlns:a16="http://schemas.microsoft.com/office/drawing/2014/main" id="{8EB1A195-4ADF-954F-B0CD-00BF71EB4790}"/>
              </a:ext>
            </a:extLst>
          </p:cNvPr>
          <p:cNvSpPr/>
          <p:nvPr/>
        </p:nvSpPr>
        <p:spPr>
          <a:xfrm>
            <a:off x="5495699" y="3577710"/>
            <a:ext cx="978408" cy="484632"/>
          </a:xfrm>
          <a:prstGeom prst="rightArrow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EFBFD21-6D07-2A4A-B40B-B0538D83D71B}"/>
              </a:ext>
            </a:extLst>
          </p:cNvPr>
          <p:cNvSpPr/>
          <p:nvPr/>
        </p:nvSpPr>
        <p:spPr>
          <a:xfrm>
            <a:off x="291355" y="954222"/>
            <a:ext cx="4621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Image Processing</a:t>
            </a:r>
            <a:r>
              <a:rPr lang="ko-KR" altLang="en-US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</a:t>
            </a:r>
            <a:r>
              <a:rPr lang="ko-KR" altLang="en-US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remove background</a:t>
            </a:r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6456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DA651A13-5E37-2B4A-A2CF-46524FBDE4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4013" y="1816758"/>
            <a:ext cx="4157634" cy="3843712"/>
          </a:xfrm>
          <a:prstGeom prst="rect">
            <a:avLst/>
          </a:prstGeom>
        </p:spPr>
      </p:pic>
      <p:sp>
        <p:nvSpPr>
          <p:cNvPr id="31" name="오른쪽 화살표 15">
            <a:extLst>
              <a:ext uri="{FF2B5EF4-FFF2-40B4-BE49-F238E27FC236}">
                <a16:creationId xmlns:a16="http://schemas.microsoft.com/office/drawing/2014/main" id="{8EB1A195-4ADF-954F-B0CD-00BF71EB4790}"/>
              </a:ext>
            </a:extLst>
          </p:cNvPr>
          <p:cNvSpPr/>
          <p:nvPr/>
        </p:nvSpPr>
        <p:spPr>
          <a:xfrm>
            <a:off x="5495699" y="3577710"/>
            <a:ext cx="978408" cy="484632"/>
          </a:xfrm>
          <a:prstGeom prst="rightArrow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슬라이드 번호 개체 틀 1">
            <a:extLst>
              <a:ext uri="{FF2B5EF4-FFF2-40B4-BE49-F238E27FC236}">
                <a16:creationId xmlns:a16="http://schemas.microsoft.com/office/drawing/2014/main" id="{FD2E8C3E-F28E-7E4E-A2A6-A3C9FAEED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CB40536-C8E0-4247-A6C3-5135EE3E1BC4}" type="slidenum">
              <a:rPr lang="ko-KR" altLang="en-US" smtClean="0"/>
              <a:t>13</a:t>
            </a:fld>
            <a:endParaRPr lang="ko-KR" altLang="en-US"/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9959" y="6384039"/>
            <a:ext cx="1708030" cy="363807"/>
          </a:xfrm>
          <a:prstGeom prst="rect">
            <a:avLst/>
          </a:prstGeom>
        </p:spPr>
      </p:pic>
      <p:cxnSp>
        <p:nvCxnSpPr>
          <p:cNvPr id="37" name="직선 연결선 36"/>
          <p:cNvCxnSpPr/>
          <p:nvPr/>
        </p:nvCxnSpPr>
        <p:spPr>
          <a:xfrm>
            <a:off x="0" y="6533617"/>
            <a:ext cx="12192000" cy="5206"/>
          </a:xfrm>
          <a:prstGeom prst="line">
            <a:avLst/>
          </a:prstGeom>
          <a:ln w="38100">
            <a:solidFill>
              <a:srgbClr val="E491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그룹 37"/>
          <p:cNvGrpSpPr/>
          <p:nvPr/>
        </p:nvGrpSpPr>
        <p:grpSpPr>
          <a:xfrm>
            <a:off x="603333" y="6357667"/>
            <a:ext cx="1708030" cy="363807"/>
            <a:chOff x="129396" y="6357667"/>
            <a:chExt cx="1708030" cy="363807"/>
          </a:xfrm>
        </p:grpSpPr>
        <p:pic>
          <p:nvPicPr>
            <p:cNvPr id="39" name="그림 3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9396" y="6357667"/>
              <a:ext cx="1708030" cy="363807"/>
            </a:xfrm>
            <a:prstGeom prst="rect">
              <a:avLst/>
            </a:prstGeom>
          </p:spPr>
        </p:pic>
        <p:sp>
          <p:nvSpPr>
            <p:cNvPr id="40" name="TextBox 39"/>
            <p:cNvSpPr txBox="1"/>
            <p:nvPr/>
          </p:nvSpPr>
          <p:spPr>
            <a:xfrm>
              <a:off x="129396" y="6364774"/>
              <a:ext cx="1695933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500" dirty="0">
                  <a:solidFill>
                    <a:schemeClr val="accent6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Intro</a:t>
              </a:r>
              <a:endParaRPr lang="ko-KR" altLang="en-US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41" name="그림 4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0173" y="6374148"/>
            <a:ext cx="1708030" cy="363807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7553348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7561311" y="6364772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4" name="그림 4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9499" y="6347936"/>
            <a:ext cx="1708030" cy="363807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9872674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9880637" y="6338044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7" name="그림 4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1521" y="6365522"/>
            <a:ext cx="1708030" cy="363807"/>
          </a:xfrm>
          <a:prstGeom prst="rect">
            <a:avLst/>
          </a:prstGeom>
        </p:spPr>
      </p:pic>
      <p:sp>
        <p:nvSpPr>
          <p:cNvPr id="48" name="TextBox 47"/>
          <p:cNvSpPr txBox="1"/>
          <p:nvPr/>
        </p:nvSpPr>
        <p:spPr>
          <a:xfrm>
            <a:off x="2914696" y="6355043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Preprocessing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5252944" y="6364850"/>
            <a:ext cx="1726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5265910" y="6374147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600697" y="6355043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3" name="내용 개체 틀 6">
            <a:extLst>
              <a:ext uri="{FF2B5EF4-FFF2-40B4-BE49-F238E27FC236}">
                <a16:creationId xmlns:a16="http://schemas.microsoft.com/office/drawing/2014/main" id="{A6D7E4A2-7CD9-5D4C-AD77-DD3FA314CEF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" r="39660"/>
          <a:stretch/>
        </p:blipFill>
        <p:spPr>
          <a:xfrm>
            <a:off x="1014487" y="1837886"/>
            <a:ext cx="4036836" cy="3843712"/>
          </a:xfrm>
          <a:prstGeom prst="rect">
            <a:avLst/>
          </a:prstGeom>
        </p:spPr>
      </p:pic>
      <p:sp>
        <p:nvSpPr>
          <p:cNvPr id="56" name="직사각형 55">
            <a:extLst>
              <a:ext uri="{FF2B5EF4-FFF2-40B4-BE49-F238E27FC236}">
                <a16:creationId xmlns:a16="http://schemas.microsoft.com/office/drawing/2014/main" id="{AEFBFD21-6D07-2A4A-B40B-B0538D83D71B}"/>
              </a:ext>
            </a:extLst>
          </p:cNvPr>
          <p:cNvSpPr/>
          <p:nvPr/>
        </p:nvSpPr>
        <p:spPr>
          <a:xfrm>
            <a:off x="4367861" y="1476246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Manually Set the Threshold</a:t>
            </a:r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6456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B9DA2DC-3720-80EF-285E-28DB6985015C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/>
              <a:pPr/>
              <a:t>13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10F6C9E-C2D4-2DD8-06CD-74996377BB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9959" y="6384039"/>
            <a:ext cx="1708030" cy="363807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300DFA61-9827-26EC-0A24-1F87E08D07ED}"/>
              </a:ext>
            </a:extLst>
          </p:cNvPr>
          <p:cNvGrpSpPr/>
          <p:nvPr/>
        </p:nvGrpSpPr>
        <p:grpSpPr>
          <a:xfrm>
            <a:off x="603333" y="6357667"/>
            <a:ext cx="1708030" cy="363807"/>
            <a:chOff x="129396" y="6357667"/>
            <a:chExt cx="1708030" cy="363807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8974F796-C4E5-3873-25CA-FA811C103D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9396" y="6357667"/>
              <a:ext cx="1708030" cy="363807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C94B702-BE52-1BBB-32B8-5D7172BDCD0D}"/>
                </a:ext>
              </a:extLst>
            </p:cNvPr>
            <p:cNvSpPr txBox="1"/>
            <p:nvPr/>
          </p:nvSpPr>
          <p:spPr>
            <a:xfrm>
              <a:off x="129396" y="6364774"/>
              <a:ext cx="1695933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500" dirty="0">
                  <a:solidFill>
                    <a:schemeClr val="accent6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Intro</a:t>
              </a:r>
              <a:endParaRPr lang="ko-KR" altLang="en-US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ED29211C-CCD0-81B5-AB36-F14699585B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0173" y="6374148"/>
            <a:ext cx="1708030" cy="36380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BB19808-82A3-5D9F-FD2A-B10C2F652F23}"/>
              </a:ext>
            </a:extLst>
          </p:cNvPr>
          <p:cNvSpPr txBox="1"/>
          <p:nvPr/>
        </p:nvSpPr>
        <p:spPr>
          <a:xfrm>
            <a:off x="7553348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5707772-BB72-E2CF-94C2-10E55CEDDA3A}"/>
              </a:ext>
            </a:extLst>
          </p:cNvPr>
          <p:cNvSpPr/>
          <p:nvPr/>
        </p:nvSpPr>
        <p:spPr>
          <a:xfrm>
            <a:off x="7561311" y="6364772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349A3AA6-8FB5-7992-EDAB-F62B58CC63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9499" y="6347936"/>
            <a:ext cx="1708030" cy="36380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73AF046-AF40-2781-FE61-4539C3213FBC}"/>
              </a:ext>
            </a:extLst>
          </p:cNvPr>
          <p:cNvSpPr txBox="1"/>
          <p:nvPr/>
        </p:nvSpPr>
        <p:spPr>
          <a:xfrm>
            <a:off x="9872674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F8D65EC-859E-C018-6F35-75F0E56F653D}"/>
              </a:ext>
            </a:extLst>
          </p:cNvPr>
          <p:cNvSpPr/>
          <p:nvPr/>
        </p:nvSpPr>
        <p:spPr>
          <a:xfrm>
            <a:off x="9880637" y="6338044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50BD8287-BD0E-EFA2-9524-2BF05A7184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1521" y="6365522"/>
            <a:ext cx="1708030" cy="36380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822371F-F642-23BE-998F-06B5992D152F}"/>
              </a:ext>
            </a:extLst>
          </p:cNvPr>
          <p:cNvSpPr txBox="1"/>
          <p:nvPr/>
        </p:nvSpPr>
        <p:spPr>
          <a:xfrm>
            <a:off x="2914696" y="6355043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Preprocessing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733D6F1-53C5-1609-02F3-46391BC7A19F}"/>
              </a:ext>
            </a:extLst>
          </p:cNvPr>
          <p:cNvSpPr txBox="1"/>
          <p:nvPr/>
        </p:nvSpPr>
        <p:spPr>
          <a:xfrm>
            <a:off x="5252944" y="6364850"/>
            <a:ext cx="1726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8B43B64-FC99-5A1F-FA8C-805532D3C351}"/>
              </a:ext>
            </a:extLst>
          </p:cNvPr>
          <p:cNvSpPr/>
          <p:nvPr/>
        </p:nvSpPr>
        <p:spPr>
          <a:xfrm>
            <a:off x="5265910" y="6374147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73BB1FA-4CD6-3CC8-1036-5A197D7C312D}"/>
              </a:ext>
            </a:extLst>
          </p:cNvPr>
          <p:cNvSpPr/>
          <p:nvPr/>
        </p:nvSpPr>
        <p:spPr>
          <a:xfrm>
            <a:off x="600697" y="6355043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C238F3E9-72E4-7498-A634-6DD903C8E7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9959" y="6384039"/>
            <a:ext cx="1708030" cy="363807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EB614EC8-26FB-2C22-759B-8DB645BEDA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0173" y="6374148"/>
            <a:ext cx="1708030" cy="363807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56A972DB-58F2-FD32-CB42-FD6ED2E4621E}"/>
              </a:ext>
            </a:extLst>
          </p:cNvPr>
          <p:cNvSpPr txBox="1"/>
          <p:nvPr/>
        </p:nvSpPr>
        <p:spPr>
          <a:xfrm>
            <a:off x="7553348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52B9D36-C840-C7B7-52C9-D97B1856821D}"/>
              </a:ext>
            </a:extLst>
          </p:cNvPr>
          <p:cNvSpPr/>
          <p:nvPr/>
        </p:nvSpPr>
        <p:spPr>
          <a:xfrm>
            <a:off x="7561311" y="6364772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52756B47-5439-CB61-960F-94754A7037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9499" y="6347936"/>
            <a:ext cx="1708030" cy="363807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F79802B6-1664-25D0-9B48-846854B9C968}"/>
              </a:ext>
            </a:extLst>
          </p:cNvPr>
          <p:cNvSpPr txBox="1"/>
          <p:nvPr/>
        </p:nvSpPr>
        <p:spPr>
          <a:xfrm>
            <a:off x="9872674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3CFB2B6-21C0-8CCB-B2DB-3ABB7DB07053}"/>
              </a:ext>
            </a:extLst>
          </p:cNvPr>
          <p:cNvSpPr/>
          <p:nvPr/>
        </p:nvSpPr>
        <p:spPr>
          <a:xfrm>
            <a:off x="9880637" y="6338044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F647C689-3DA5-C833-8C91-AD0CCC8BE5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1521" y="6365522"/>
            <a:ext cx="1708030" cy="363807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9717863D-DF5F-B55F-CB9F-5C8F43A22141}"/>
              </a:ext>
            </a:extLst>
          </p:cNvPr>
          <p:cNvSpPr txBox="1"/>
          <p:nvPr/>
        </p:nvSpPr>
        <p:spPr>
          <a:xfrm>
            <a:off x="2914696" y="6355043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Preprocessing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D27F724-C301-8EF7-049C-50DE459B9CDA}"/>
              </a:ext>
            </a:extLst>
          </p:cNvPr>
          <p:cNvSpPr txBox="1"/>
          <p:nvPr/>
        </p:nvSpPr>
        <p:spPr>
          <a:xfrm>
            <a:off x="5252944" y="6364850"/>
            <a:ext cx="1726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0C0E5D00-893B-A0C0-3E31-57C9B4D57551}"/>
              </a:ext>
            </a:extLst>
          </p:cNvPr>
          <p:cNvSpPr/>
          <p:nvPr/>
        </p:nvSpPr>
        <p:spPr>
          <a:xfrm>
            <a:off x="5265910" y="6374147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id="{CCDCA417-9839-E0F0-C3B5-A27FC23E7E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3166" y="6361089"/>
            <a:ext cx="1708030" cy="363807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6442F817-F715-B892-8D48-811AAAF4C304}"/>
              </a:ext>
            </a:extLst>
          </p:cNvPr>
          <p:cNvSpPr txBox="1"/>
          <p:nvPr/>
        </p:nvSpPr>
        <p:spPr>
          <a:xfrm>
            <a:off x="7566341" y="6350610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Haar</a:t>
            </a:r>
            <a:r>
              <a:rPr lang="en-US" altLang="ko-KR" sz="1500" dirty="0"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classifier</a:t>
            </a:r>
            <a:endParaRPr lang="ko-KR" altLang="en-US" sz="1500" dirty="0">
              <a:solidFill>
                <a:srgbClr val="6456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4515E325-6A48-5961-83BB-2689B1CBCE7B}"/>
              </a:ext>
            </a:extLst>
          </p:cNvPr>
          <p:cNvSpPr/>
          <p:nvPr/>
        </p:nvSpPr>
        <p:spPr>
          <a:xfrm>
            <a:off x="7561311" y="6344452"/>
            <a:ext cx="1708030" cy="393502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solidFill>
                <a:srgbClr val="6456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9795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275771" y="423706"/>
            <a:ext cx="6975756" cy="584775"/>
            <a:chOff x="275771" y="423706"/>
            <a:chExt cx="6975756" cy="584775"/>
          </a:xfrm>
        </p:grpSpPr>
        <p:cxnSp>
          <p:nvCxnSpPr>
            <p:cNvPr id="9" name="직선 연결선 8"/>
            <p:cNvCxnSpPr/>
            <p:nvPr/>
          </p:nvCxnSpPr>
          <p:spPr>
            <a:xfrm>
              <a:off x="304799" y="972455"/>
              <a:ext cx="6197600" cy="0"/>
            </a:xfrm>
            <a:prstGeom prst="line">
              <a:avLst/>
            </a:prstGeom>
            <a:ln w="38100">
              <a:solidFill>
                <a:srgbClr val="E4917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직사각형 9"/>
            <p:cNvSpPr/>
            <p:nvPr/>
          </p:nvSpPr>
          <p:spPr>
            <a:xfrm>
              <a:off x="275771" y="423706"/>
              <a:ext cx="697575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64565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2. Algorithm – [1] Machine learning</a:t>
              </a:r>
              <a:endParaRPr lang="ko-KR" altLang="en-US" sz="3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D2E8C3E-F28E-7E4E-A2A6-A3C9FAEED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40536-C8E0-4247-A6C3-5135EE3E1BC4}" type="slidenum">
              <a:rPr lang="ko-KR" altLang="en-US" smtClean="0"/>
              <a:t>14</a:t>
            </a:fld>
            <a:endParaRPr lang="ko-KR" altLang="en-US"/>
          </a:p>
        </p:txBody>
      </p:sp>
      <p:cxnSp>
        <p:nvCxnSpPr>
          <p:cNvPr id="15" name="직선 연결선 1">
            <a:extLst>
              <a:ext uri="{FF2B5EF4-FFF2-40B4-BE49-F238E27FC236}">
                <a16:creationId xmlns:a16="http://schemas.microsoft.com/office/drawing/2014/main" id="{23175263-AA3A-5045-B05B-2718F46DB822}"/>
              </a:ext>
            </a:extLst>
          </p:cNvPr>
          <p:cNvCxnSpPr>
            <a:cxnSpLocks/>
          </p:cNvCxnSpPr>
          <p:nvPr/>
        </p:nvCxnSpPr>
        <p:spPr>
          <a:xfrm>
            <a:off x="318249" y="986179"/>
            <a:ext cx="6946728" cy="0"/>
          </a:xfrm>
          <a:prstGeom prst="line">
            <a:avLst/>
          </a:prstGeom>
          <a:ln w="38100">
            <a:solidFill>
              <a:srgbClr val="E491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오른쪽 화살표 15">
            <a:extLst>
              <a:ext uri="{FF2B5EF4-FFF2-40B4-BE49-F238E27FC236}">
                <a16:creationId xmlns:a16="http://schemas.microsoft.com/office/drawing/2014/main" id="{8EB1A195-4ADF-954F-B0CD-00BF71EB4790}"/>
              </a:ext>
            </a:extLst>
          </p:cNvPr>
          <p:cNvSpPr/>
          <p:nvPr/>
        </p:nvSpPr>
        <p:spPr>
          <a:xfrm>
            <a:off x="5495699" y="3577710"/>
            <a:ext cx="978408" cy="484632"/>
          </a:xfrm>
          <a:prstGeom prst="rightArrow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EFBFD21-6D07-2A4A-B40B-B0538D83D71B}"/>
              </a:ext>
            </a:extLst>
          </p:cNvPr>
          <p:cNvSpPr/>
          <p:nvPr/>
        </p:nvSpPr>
        <p:spPr>
          <a:xfrm>
            <a:off x="291355" y="954222"/>
            <a:ext cx="5121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Image Processing</a:t>
            </a:r>
            <a:r>
              <a:rPr lang="ko-KR" altLang="en-US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morphological operation</a:t>
            </a:r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6456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DA651A13-5E37-2B4A-A2CF-46524FBDE4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495" y="1840308"/>
            <a:ext cx="4157634" cy="384371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CF7C6B2-82C4-3F46-99BA-BB2099AE42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7335" y="1843664"/>
            <a:ext cx="4157634" cy="3843712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AEFBFD21-6D07-2A4A-B40B-B0538D83D71B}"/>
              </a:ext>
            </a:extLst>
          </p:cNvPr>
          <p:cNvSpPr/>
          <p:nvPr/>
        </p:nvSpPr>
        <p:spPr>
          <a:xfrm>
            <a:off x="5111655" y="1476246"/>
            <a:ext cx="16979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Automatically</a:t>
            </a:r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6456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슬라이드 번호 개체 틀 1">
            <a:extLst>
              <a:ext uri="{FF2B5EF4-FFF2-40B4-BE49-F238E27FC236}">
                <a16:creationId xmlns:a16="http://schemas.microsoft.com/office/drawing/2014/main" id="{FD2E8C3E-F28E-7E4E-A2A6-A3C9FAEED9B0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14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9959" y="6384039"/>
            <a:ext cx="1708030" cy="363807"/>
          </a:xfrm>
          <a:prstGeom prst="rect">
            <a:avLst/>
          </a:prstGeom>
        </p:spPr>
      </p:pic>
      <p:cxnSp>
        <p:nvCxnSpPr>
          <p:cNvPr id="17" name="직선 연결선 16"/>
          <p:cNvCxnSpPr/>
          <p:nvPr/>
        </p:nvCxnSpPr>
        <p:spPr>
          <a:xfrm>
            <a:off x="0" y="6533617"/>
            <a:ext cx="12192000" cy="5206"/>
          </a:xfrm>
          <a:prstGeom prst="line">
            <a:avLst/>
          </a:prstGeom>
          <a:ln w="38100">
            <a:solidFill>
              <a:srgbClr val="E491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그룹 17"/>
          <p:cNvGrpSpPr/>
          <p:nvPr/>
        </p:nvGrpSpPr>
        <p:grpSpPr>
          <a:xfrm>
            <a:off x="603333" y="6357667"/>
            <a:ext cx="1708030" cy="363807"/>
            <a:chOff x="129396" y="6357667"/>
            <a:chExt cx="1708030" cy="363807"/>
          </a:xfrm>
        </p:grpSpPr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9396" y="6357667"/>
              <a:ext cx="1708030" cy="363807"/>
            </a:xfrm>
            <a:prstGeom prst="rect">
              <a:avLst/>
            </a:prstGeom>
          </p:spPr>
        </p:pic>
        <p:sp>
          <p:nvSpPr>
            <p:cNvPr id="21" name="TextBox 20"/>
            <p:cNvSpPr txBox="1"/>
            <p:nvPr/>
          </p:nvSpPr>
          <p:spPr>
            <a:xfrm>
              <a:off x="129396" y="6364774"/>
              <a:ext cx="1695933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500" dirty="0">
                  <a:solidFill>
                    <a:schemeClr val="accent6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Intro</a:t>
              </a:r>
              <a:endParaRPr lang="ko-KR" altLang="en-US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22" name="그림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0173" y="6374148"/>
            <a:ext cx="1708030" cy="363807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7553348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7561311" y="6364772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79499" y="6347936"/>
            <a:ext cx="1708030" cy="363807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9872674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9880637" y="6338044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1521" y="6365522"/>
            <a:ext cx="1708030" cy="363807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2914696" y="6355043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Preprocessing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252944" y="6364850"/>
            <a:ext cx="1726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5265910" y="6374147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600697" y="6355043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오른쪽 화살표 15">
            <a:extLst>
              <a:ext uri="{FF2B5EF4-FFF2-40B4-BE49-F238E27FC236}">
                <a16:creationId xmlns:a16="http://schemas.microsoft.com/office/drawing/2014/main" id="{8EB1A195-4ADF-954F-B0CD-00BF71EB4790}"/>
              </a:ext>
            </a:extLst>
          </p:cNvPr>
          <p:cNvSpPr/>
          <p:nvPr/>
        </p:nvSpPr>
        <p:spPr>
          <a:xfrm>
            <a:off x="5495699" y="3577710"/>
            <a:ext cx="978408" cy="484632"/>
          </a:xfrm>
          <a:prstGeom prst="rightArrow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오른쪽 화살표 15">
            <a:extLst>
              <a:ext uri="{FF2B5EF4-FFF2-40B4-BE49-F238E27FC236}">
                <a16:creationId xmlns:a16="http://schemas.microsoft.com/office/drawing/2014/main" id="{8EB1A195-4ADF-954F-B0CD-00BF71EB4790}"/>
              </a:ext>
            </a:extLst>
          </p:cNvPr>
          <p:cNvSpPr/>
          <p:nvPr/>
        </p:nvSpPr>
        <p:spPr>
          <a:xfrm>
            <a:off x="5495699" y="3577710"/>
            <a:ext cx="978408" cy="484632"/>
          </a:xfrm>
          <a:prstGeom prst="rightArrow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1">
            <a:extLst>
              <a:ext uri="{FF2B5EF4-FFF2-40B4-BE49-F238E27FC236}">
                <a16:creationId xmlns:a16="http://schemas.microsoft.com/office/drawing/2014/main" id="{80AC56CD-E9DF-1E25-56C0-AF81168EAB22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/>
              <a:pPr/>
              <a:t>14</a:t>
            </a:fld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6E51D07-20D1-4D76-E589-2284C2FCD4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9959" y="6384039"/>
            <a:ext cx="1708030" cy="363807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700EEFA2-E9D2-168E-A846-B44A0733BCB0}"/>
              </a:ext>
            </a:extLst>
          </p:cNvPr>
          <p:cNvGrpSpPr/>
          <p:nvPr/>
        </p:nvGrpSpPr>
        <p:grpSpPr>
          <a:xfrm>
            <a:off x="603333" y="6357667"/>
            <a:ext cx="1708030" cy="363807"/>
            <a:chOff x="129396" y="6357667"/>
            <a:chExt cx="1708030" cy="363807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28A2EB3F-DCBE-6A63-00EB-AFF5E0781E3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9396" y="6357667"/>
              <a:ext cx="1708030" cy="363807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B275148-7178-D303-604E-6B6555C6C970}"/>
                </a:ext>
              </a:extLst>
            </p:cNvPr>
            <p:cNvSpPr txBox="1"/>
            <p:nvPr/>
          </p:nvSpPr>
          <p:spPr>
            <a:xfrm>
              <a:off x="129396" y="6364774"/>
              <a:ext cx="1695933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500" dirty="0">
                  <a:solidFill>
                    <a:schemeClr val="accent6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Intro</a:t>
              </a:r>
              <a:endParaRPr lang="ko-KR" altLang="en-US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35" name="그림 34">
            <a:extLst>
              <a:ext uri="{FF2B5EF4-FFF2-40B4-BE49-F238E27FC236}">
                <a16:creationId xmlns:a16="http://schemas.microsoft.com/office/drawing/2014/main" id="{C4D60C91-72FF-ACF1-758E-B428D9D200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0173" y="6374148"/>
            <a:ext cx="1708030" cy="363807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B37B70CA-033D-F8FD-EB42-6F4DC278A558}"/>
              </a:ext>
            </a:extLst>
          </p:cNvPr>
          <p:cNvSpPr txBox="1"/>
          <p:nvPr/>
        </p:nvSpPr>
        <p:spPr>
          <a:xfrm>
            <a:off x="7553348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DE8BA21-6CDF-73ED-CFB1-6ECD7653157C}"/>
              </a:ext>
            </a:extLst>
          </p:cNvPr>
          <p:cNvSpPr/>
          <p:nvPr/>
        </p:nvSpPr>
        <p:spPr>
          <a:xfrm>
            <a:off x="7561311" y="6364772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9FE51578-8138-5B99-B226-8087011331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79499" y="6347936"/>
            <a:ext cx="1708030" cy="363807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4E92657E-FA9F-68C5-ADFB-52B31E31425F}"/>
              </a:ext>
            </a:extLst>
          </p:cNvPr>
          <p:cNvSpPr txBox="1"/>
          <p:nvPr/>
        </p:nvSpPr>
        <p:spPr>
          <a:xfrm>
            <a:off x="9872674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EC287ABC-5C3B-CE8B-A084-A0E7F31C06EC}"/>
              </a:ext>
            </a:extLst>
          </p:cNvPr>
          <p:cNvSpPr/>
          <p:nvPr/>
        </p:nvSpPr>
        <p:spPr>
          <a:xfrm>
            <a:off x="9880637" y="6338044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50E60E35-E6F0-77DE-2B1C-B4169C8E8D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1521" y="6365522"/>
            <a:ext cx="1708030" cy="363807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2A36381C-B9D7-21EE-0040-1F6901F37B62}"/>
              </a:ext>
            </a:extLst>
          </p:cNvPr>
          <p:cNvSpPr txBox="1"/>
          <p:nvPr/>
        </p:nvSpPr>
        <p:spPr>
          <a:xfrm>
            <a:off x="2914696" y="6355043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Preprocessing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5D8F455-3A5F-A7E9-B29C-B19A09F3CC48}"/>
              </a:ext>
            </a:extLst>
          </p:cNvPr>
          <p:cNvSpPr txBox="1"/>
          <p:nvPr/>
        </p:nvSpPr>
        <p:spPr>
          <a:xfrm>
            <a:off x="5252944" y="6364850"/>
            <a:ext cx="1726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801777BF-A3EF-059A-D31F-C66241D5F6EF}"/>
              </a:ext>
            </a:extLst>
          </p:cNvPr>
          <p:cNvSpPr/>
          <p:nvPr/>
        </p:nvSpPr>
        <p:spPr>
          <a:xfrm>
            <a:off x="5265910" y="6374147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3AD5C72-BEC9-A79D-3812-91A9D6520CC9}"/>
              </a:ext>
            </a:extLst>
          </p:cNvPr>
          <p:cNvSpPr/>
          <p:nvPr/>
        </p:nvSpPr>
        <p:spPr>
          <a:xfrm>
            <a:off x="600697" y="6355043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id="{C34C8D6B-272D-6283-764D-6B5842CA2C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9959" y="6384039"/>
            <a:ext cx="1708030" cy="363807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8ADE7AB4-FD88-9D0D-3399-DC67858642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0173" y="6374148"/>
            <a:ext cx="1708030" cy="363807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B35BF7F9-5183-CFFE-E3BE-6DBA53E3E83E}"/>
              </a:ext>
            </a:extLst>
          </p:cNvPr>
          <p:cNvSpPr txBox="1"/>
          <p:nvPr/>
        </p:nvSpPr>
        <p:spPr>
          <a:xfrm>
            <a:off x="7553348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C57499F1-53E8-0FAD-B64E-63A3F04A41C4}"/>
              </a:ext>
            </a:extLst>
          </p:cNvPr>
          <p:cNvSpPr/>
          <p:nvPr/>
        </p:nvSpPr>
        <p:spPr>
          <a:xfrm>
            <a:off x="7561311" y="6364772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49227A25-CFDA-39CF-4C81-F806C3B509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79499" y="6347936"/>
            <a:ext cx="1708030" cy="363807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DA41988B-FE19-AD67-95E8-419ECE820386}"/>
              </a:ext>
            </a:extLst>
          </p:cNvPr>
          <p:cNvSpPr txBox="1"/>
          <p:nvPr/>
        </p:nvSpPr>
        <p:spPr>
          <a:xfrm>
            <a:off x="9872674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62044162-5C2B-210F-E00B-4C0D4932947A}"/>
              </a:ext>
            </a:extLst>
          </p:cNvPr>
          <p:cNvSpPr/>
          <p:nvPr/>
        </p:nvSpPr>
        <p:spPr>
          <a:xfrm>
            <a:off x="9880637" y="6338044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4" name="그림 53">
            <a:extLst>
              <a:ext uri="{FF2B5EF4-FFF2-40B4-BE49-F238E27FC236}">
                <a16:creationId xmlns:a16="http://schemas.microsoft.com/office/drawing/2014/main" id="{DFA4F0CB-A7AF-2136-6FFC-5298435FA8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1521" y="6365522"/>
            <a:ext cx="1708030" cy="363807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AEF554CE-EF0A-BDE0-1B81-0082DE7EDE30}"/>
              </a:ext>
            </a:extLst>
          </p:cNvPr>
          <p:cNvSpPr txBox="1"/>
          <p:nvPr/>
        </p:nvSpPr>
        <p:spPr>
          <a:xfrm>
            <a:off x="2914696" y="6355043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Preprocessing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9A17F71-72C5-F7CF-3524-8382FE8A5781}"/>
              </a:ext>
            </a:extLst>
          </p:cNvPr>
          <p:cNvSpPr txBox="1"/>
          <p:nvPr/>
        </p:nvSpPr>
        <p:spPr>
          <a:xfrm>
            <a:off x="5252944" y="6364850"/>
            <a:ext cx="1726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E727ED29-4332-FCAD-03FB-083BBF05B335}"/>
              </a:ext>
            </a:extLst>
          </p:cNvPr>
          <p:cNvSpPr/>
          <p:nvPr/>
        </p:nvSpPr>
        <p:spPr>
          <a:xfrm>
            <a:off x="5265910" y="6374147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8" name="그림 57">
            <a:extLst>
              <a:ext uri="{FF2B5EF4-FFF2-40B4-BE49-F238E27FC236}">
                <a16:creationId xmlns:a16="http://schemas.microsoft.com/office/drawing/2014/main" id="{38D4E64D-3533-1F14-8D03-AF758D2057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3166" y="6361089"/>
            <a:ext cx="1708030" cy="363807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F8C1432B-B47F-0A5A-6843-9C6EB84B8F33}"/>
              </a:ext>
            </a:extLst>
          </p:cNvPr>
          <p:cNvSpPr txBox="1"/>
          <p:nvPr/>
        </p:nvSpPr>
        <p:spPr>
          <a:xfrm>
            <a:off x="7566341" y="6350610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Haar</a:t>
            </a:r>
            <a:r>
              <a:rPr lang="en-US" altLang="ko-KR" sz="1500" dirty="0"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classifier</a:t>
            </a:r>
            <a:endParaRPr lang="ko-KR" altLang="en-US" sz="1500" dirty="0">
              <a:solidFill>
                <a:srgbClr val="6456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5EC690E4-CBF4-ED7D-4C51-6CB7A7BAEEC3}"/>
              </a:ext>
            </a:extLst>
          </p:cNvPr>
          <p:cNvSpPr/>
          <p:nvPr/>
        </p:nvSpPr>
        <p:spPr>
          <a:xfrm>
            <a:off x="7561311" y="6344452"/>
            <a:ext cx="1708030" cy="393502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solidFill>
                <a:srgbClr val="6456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3125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275771" y="423706"/>
            <a:ext cx="6975756" cy="584775"/>
            <a:chOff x="275771" y="423706"/>
            <a:chExt cx="6975756" cy="584775"/>
          </a:xfrm>
        </p:grpSpPr>
        <p:cxnSp>
          <p:nvCxnSpPr>
            <p:cNvPr id="9" name="직선 연결선 8"/>
            <p:cNvCxnSpPr/>
            <p:nvPr/>
          </p:nvCxnSpPr>
          <p:spPr>
            <a:xfrm>
              <a:off x="304799" y="972455"/>
              <a:ext cx="6197600" cy="0"/>
            </a:xfrm>
            <a:prstGeom prst="line">
              <a:avLst/>
            </a:prstGeom>
            <a:ln w="38100">
              <a:solidFill>
                <a:srgbClr val="E4917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직사각형 9"/>
            <p:cNvSpPr/>
            <p:nvPr/>
          </p:nvSpPr>
          <p:spPr>
            <a:xfrm>
              <a:off x="275771" y="423706"/>
              <a:ext cx="697575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64565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2. Algorithm – [1] Machine learning</a:t>
              </a:r>
              <a:endParaRPr lang="ko-KR" altLang="en-US" sz="3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D2E8C3E-F28E-7E4E-A2A6-A3C9FAEED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40536-C8E0-4247-A6C3-5135EE3E1BC4}" type="slidenum">
              <a:rPr lang="ko-KR" altLang="en-US" smtClean="0"/>
              <a:t>15</a:t>
            </a:fld>
            <a:endParaRPr lang="ko-KR" altLang="en-US"/>
          </a:p>
        </p:txBody>
      </p:sp>
      <p:cxnSp>
        <p:nvCxnSpPr>
          <p:cNvPr id="15" name="직선 연결선 1">
            <a:extLst>
              <a:ext uri="{FF2B5EF4-FFF2-40B4-BE49-F238E27FC236}">
                <a16:creationId xmlns:a16="http://schemas.microsoft.com/office/drawing/2014/main" id="{23175263-AA3A-5045-B05B-2718F46DB822}"/>
              </a:ext>
            </a:extLst>
          </p:cNvPr>
          <p:cNvCxnSpPr>
            <a:cxnSpLocks/>
          </p:cNvCxnSpPr>
          <p:nvPr/>
        </p:nvCxnSpPr>
        <p:spPr>
          <a:xfrm>
            <a:off x="318249" y="986179"/>
            <a:ext cx="6946728" cy="0"/>
          </a:xfrm>
          <a:prstGeom prst="line">
            <a:avLst/>
          </a:prstGeom>
          <a:ln w="38100">
            <a:solidFill>
              <a:srgbClr val="E491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EFBFD21-6D07-2A4A-B40B-B0538D83D71B}"/>
              </a:ext>
            </a:extLst>
          </p:cNvPr>
          <p:cNvSpPr/>
          <p:nvPr/>
        </p:nvSpPr>
        <p:spPr>
          <a:xfrm>
            <a:off x="291355" y="954222"/>
            <a:ext cx="5121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Image Processing</a:t>
            </a:r>
            <a:r>
              <a:rPr lang="ko-KR" altLang="en-US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morphological operation</a:t>
            </a:r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6456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EFBFD21-6D07-2A4A-B40B-B0538D83D71B}"/>
              </a:ext>
            </a:extLst>
          </p:cNvPr>
          <p:cNvSpPr/>
          <p:nvPr/>
        </p:nvSpPr>
        <p:spPr>
          <a:xfrm>
            <a:off x="5111655" y="1476246"/>
            <a:ext cx="16979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Automatically</a:t>
            </a:r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6456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슬라이드 번호 개체 틀 1">
            <a:extLst>
              <a:ext uri="{FF2B5EF4-FFF2-40B4-BE49-F238E27FC236}">
                <a16:creationId xmlns:a16="http://schemas.microsoft.com/office/drawing/2014/main" id="{FD2E8C3E-F28E-7E4E-A2A6-A3C9FAEED9B0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15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9959" y="6384039"/>
            <a:ext cx="1708030" cy="363807"/>
          </a:xfrm>
          <a:prstGeom prst="rect">
            <a:avLst/>
          </a:prstGeom>
        </p:spPr>
      </p:pic>
      <p:cxnSp>
        <p:nvCxnSpPr>
          <p:cNvPr id="17" name="직선 연결선 16"/>
          <p:cNvCxnSpPr/>
          <p:nvPr/>
        </p:nvCxnSpPr>
        <p:spPr>
          <a:xfrm>
            <a:off x="0" y="6533617"/>
            <a:ext cx="12192000" cy="5206"/>
          </a:xfrm>
          <a:prstGeom prst="line">
            <a:avLst/>
          </a:prstGeom>
          <a:ln w="38100">
            <a:solidFill>
              <a:srgbClr val="E491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그룹 17"/>
          <p:cNvGrpSpPr/>
          <p:nvPr/>
        </p:nvGrpSpPr>
        <p:grpSpPr>
          <a:xfrm>
            <a:off x="603333" y="6357667"/>
            <a:ext cx="1708030" cy="363807"/>
            <a:chOff x="129396" y="6357667"/>
            <a:chExt cx="1708030" cy="363807"/>
          </a:xfrm>
        </p:grpSpPr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9396" y="6357667"/>
              <a:ext cx="1708030" cy="363807"/>
            </a:xfrm>
            <a:prstGeom prst="rect">
              <a:avLst/>
            </a:prstGeom>
          </p:spPr>
        </p:pic>
        <p:sp>
          <p:nvSpPr>
            <p:cNvPr id="21" name="TextBox 20"/>
            <p:cNvSpPr txBox="1"/>
            <p:nvPr/>
          </p:nvSpPr>
          <p:spPr>
            <a:xfrm>
              <a:off x="129396" y="6364774"/>
              <a:ext cx="1695933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500" dirty="0">
                  <a:solidFill>
                    <a:schemeClr val="accent6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Intro</a:t>
              </a:r>
              <a:endParaRPr lang="ko-KR" altLang="en-US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22" name="그림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0173" y="6374148"/>
            <a:ext cx="1708030" cy="363807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7553348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7561311" y="6364772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9499" y="6347936"/>
            <a:ext cx="1708030" cy="363807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9872674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9880637" y="6338044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1521" y="6365522"/>
            <a:ext cx="1708030" cy="363807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2914696" y="6355043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Preprocessing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252944" y="6364850"/>
            <a:ext cx="1726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5265910" y="6374147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600697" y="6355043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587" y="2644457"/>
            <a:ext cx="1666875" cy="2524125"/>
          </a:xfrm>
          <a:prstGeom prst="rect">
            <a:avLst/>
          </a:prstGeom>
        </p:spPr>
      </p:pic>
      <p:pic>
        <p:nvPicPr>
          <p:cNvPr id="37" name="그림 3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1182" y="2673032"/>
            <a:ext cx="1457325" cy="2495550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03332" y="2644457"/>
            <a:ext cx="1609725" cy="2524125"/>
          </a:xfrm>
          <a:prstGeom prst="rect">
            <a:avLst/>
          </a:prstGeom>
        </p:spPr>
      </p:pic>
      <p:pic>
        <p:nvPicPr>
          <p:cNvPr id="39" name="그림 3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51377" y="2692082"/>
            <a:ext cx="1485900" cy="2457450"/>
          </a:xfrm>
          <a:prstGeom prst="rect">
            <a:avLst/>
          </a:prstGeom>
        </p:spPr>
      </p:pic>
      <p:sp>
        <p:nvSpPr>
          <p:cNvPr id="40" name="오른쪽 화살표 39"/>
          <p:cNvSpPr/>
          <p:nvPr/>
        </p:nvSpPr>
        <p:spPr>
          <a:xfrm>
            <a:off x="2733040" y="3525520"/>
            <a:ext cx="782320" cy="67056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오른쪽 화살표 40"/>
          <p:cNvSpPr/>
          <p:nvPr/>
        </p:nvSpPr>
        <p:spPr>
          <a:xfrm>
            <a:off x="8673782" y="3571239"/>
            <a:ext cx="782320" cy="67056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/>
          <p:cNvSpPr/>
          <p:nvPr/>
        </p:nvSpPr>
        <p:spPr>
          <a:xfrm>
            <a:off x="2279257" y="5293975"/>
            <a:ext cx="1689886" cy="55399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3000" b="0" cap="none" spc="0" dirty="0">
                <a:ln w="0"/>
                <a:solidFill>
                  <a:srgbClr val="64565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Opening</a:t>
            </a:r>
          </a:p>
        </p:txBody>
      </p:sp>
      <p:sp>
        <p:nvSpPr>
          <p:cNvPr id="43" name="직사각형 42"/>
          <p:cNvSpPr/>
          <p:nvPr/>
        </p:nvSpPr>
        <p:spPr>
          <a:xfrm>
            <a:off x="8330608" y="5293975"/>
            <a:ext cx="1468672" cy="55399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3000" b="0" cap="none" spc="0" dirty="0">
                <a:ln w="0"/>
                <a:solidFill>
                  <a:srgbClr val="64565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Closing</a:t>
            </a:r>
          </a:p>
        </p:txBody>
      </p:sp>
      <p:sp>
        <p:nvSpPr>
          <p:cNvPr id="3" name="슬라이드 번호 개체 틀 1">
            <a:extLst>
              <a:ext uri="{FF2B5EF4-FFF2-40B4-BE49-F238E27FC236}">
                <a16:creationId xmlns:a16="http://schemas.microsoft.com/office/drawing/2014/main" id="{4C334211-185F-91D9-FABE-52E9CCC71507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/>
              <a:pPr/>
              <a:t>15</a:t>
            </a:fld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07AF5F8-E807-2324-80AE-11CE4BDBAC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9959" y="6384039"/>
            <a:ext cx="1708030" cy="363807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C3587AA0-5740-E539-BE97-FCBFD6C5FA82}"/>
              </a:ext>
            </a:extLst>
          </p:cNvPr>
          <p:cNvGrpSpPr/>
          <p:nvPr/>
        </p:nvGrpSpPr>
        <p:grpSpPr>
          <a:xfrm>
            <a:off x="603333" y="6357667"/>
            <a:ext cx="1708030" cy="363807"/>
            <a:chOff x="129396" y="6357667"/>
            <a:chExt cx="1708030" cy="363807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CAFB8DA5-5E29-4A88-5C4E-BB22185FA8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9396" y="6357667"/>
              <a:ext cx="1708030" cy="363807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B4BA264-B646-3DA8-1026-9445E75A1349}"/>
                </a:ext>
              </a:extLst>
            </p:cNvPr>
            <p:cNvSpPr txBox="1"/>
            <p:nvPr/>
          </p:nvSpPr>
          <p:spPr>
            <a:xfrm>
              <a:off x="129396" y="6364774"/>
              <a:ext cx="1695933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500" dirty="0">
                  <a:solidFill>
                    <a:schemeClr val="accent6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Intro</a:t>
              </a:r>
              <a:endParaRPr lang="ko-KR" altLang="en-US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74ADEB2B-F30B-D22D-818B-611468FA8D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0173" y="6374148"/>
            <a:ext cx="1708030" cy="36380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598F785-E1B8-CDD3-60E5-295480CCEE1B}"/>
              </a:ext>
            </a:extLst>
          </p:cNvPr>
          <p:cNvSpPr txBox="1"/>
          <p:nvPr/>
        </p:nvSpPr>
        <p:spPr>
          <a:xfrm>
            <a:off x="7553348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F9251A0-0C63-68AE-141A-E89F19324681}"/>
              </a:ext>
            </a:extLst>
          </p:cNvPr>
          <p:cNvSpPr/>
          <p:nvPr/>
        </p:nvSpPr>
        <p:spPr>
          <a:xfrm>
            <a:off x="7561311" y="6364772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5692DD50-AD1F-F9DA-5CC0-A60AC1A7BA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9499" y="6347936"/>
            <a:ext cx="1708030" cy="363807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E59CE6B4-A23F-14EA-6A3B-7635711E1EC0}"/>
              </a:ext>
            </a:extLst>
          </p:cNvPr>
          <p:cNvSpPr txBox="1"/>
          <p:nvPr/>
        </p:nvSpPr>
        <p:spPr>
          <a:xfrm>
            <a:off x="9872674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9E50C038-7F99-9005-8ADD-3FEA1B94B529}"/>
              </a:ext>
            </a:extLst>
          </p:cNvPr>
          <p:cNvSpPr/>
          <p:nvPr/>
        </p:nvSpPr>
        <p:spPr>
          <a:xfrm>
            <a:off x="9880637" y="6338044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DD80BD6F-E38F-CEFE-E2AA-8B28BEA490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1521" y="6365522"/>
            <a:ext cx="1708030" cy="363807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EC476263-A2F3-ED2C-3172-015680BDA8BE}"/>
              </a:ext>
            </a:extLst>
          </p:cNvPr>
          <p:cNvSpPr txBox="1"/>
          <p:nvPr/>
        </p:nvSpPr>
        <p:spPr>
          <a:xfrm>
            <a:off x="2914696" y="6355043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Preprocessing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FB457A8-5DD4-7C0C-3066-B4C8AB102FB5}"/>
              </a:ext>
            </a:extLst>
          </p:cNvPr>
          <p:cNvSpPr txBox="1"/>
          <p:nvPr/>
        </p:nvSpPr>
        <p:spPr>
          <a:xfrm>
            <a:off x="5252944" y="6364850"/>
            <a:ext cx="1726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065DD62E-CB02-C227-3FCE-56DD21480EA8}"/>
              </a:ext>
            </a:extLst>
          </p:cNvPr>
          <p:cNvSpPr/>
          <p:nvPr/>
        </p:nvSpPr>
        <p:spPr>
          <a:xfrm>
            <a:off x="5265910" y="6374147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8ACF93D-71BE-996A-417F-E165B05B2D86}"/>
              </a:ext>
            </a:extLst>
          </p:cNvPr>
          <p:cNvSpPr/>
          <p:nvPr/>
        </p:nvSpPr>
        <p:spPr>
          <a:xfrm>
            <a:off x="600697" y="6355043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0" name="그림 49">
            <a:extLst>
              <a:ext uri="{FF2B5EF4-FFF2-40B4-BE49-F238E27FC236}">
                <a16:creationId xmlns:a16="http://schemas.microsoft.com/office/drawing/2014/main" id="{2948CD2A-AB96-F395-8677-40799BBC80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9959" y="6384039"/>
            <a:ext cx="1708030" cy="363807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BEABDEDB-5E60-CCCC-D357-9177143D2F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0173" y="6374148"/>
            <a:ext cx="1708030" cy="363807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AC2DC85D-EE1B-4074-927D-B60F4B22FB61}"/>
              </a:ext>
            </a:extLst>
          </p:cNvPr>
          <p:cNvSpPr txBox="1"/>
          <p:nvPr/>
        </p:nvSpPr>
        <p:spPr>
          <a:xfrm>
            <a:off x="7553348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C53DAF10-A7F9-6DC1-750B-1EC21D611C9B}"/>
              </a:ext>
            </a:extLst>
          </p:cNvPr>
          <p:cNvSpPr/>
          <p:nvPr/>
        </p:nvSpPr>
        <p:spPr>
          <a:xfrm>
            <a:off x="7561311" y="6364772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4" name="그림 53">
            <a:extLst>
              <a:ext uri="{FF2B5EF4-FFF2-40B4-BE49-F238E27FC236}">
                <a16:creationId xmlns:a16="http://schemas.microsoft.com/office/drawing/2014/main" id="{0EDE6935-587A-D552-3ADB-F8EA82DAE1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9499" y="6347936"/>
            <a:ext cx="1708030" cy="363807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7A6BD3B6-E683-443C-2D00-D92BE7DCAF2C}"/>
              </a:ext>
            </a:extLst>
          </p:cNvPr>
          <p:cNvSpPr txBox="1"/>
          <p:nvPr/>
        </p:nvSpPr>
        <p:spPr>
          <a:xfrm>
            <a:off x="9872674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6366CA95-F238-3379-143C-677F59A9A8E2}"/>
              </a:ext>
            </a:extLst>
          </p:cNvPr>
          <p:cNvSpPr/>
          <p:nvPr/>
        </p:nvSpPr>
        <p:spPr>
          <a:xfrm>
            <a:off x="9880637" y="6338044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7" name="그림 56">
            <a:extLst>
              <a:ext uri="{FF2B5EF4-FFF2-40B4-BE49-F238E27FC236}">
                <a16:creationId xmlns:a16="http://schemas.microsoft.com/office/drawing/2014/main" id="{D982BAF1-3C9B-35B9-742D-CE1FC3DBB9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1521" y="6365522"/>
            <a:ext cx="1708030" cy="363807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83016505-BEB2-5A5E-C79F-29FFB06FC658}"/>
              </a:ext>
            </a:extLst>
          </p:cNvPr>
          <p:cNvSpPr txBox="1"/>
          <p:nvPr/>
        </p:nvSpPr>
        <p:spPr>
          <a:xfrm>
            <a:off x="2914696" y="6355043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Preprocessing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18A0977-9D3C-EBC1-338E-9546C237CFD9}"/>
              </a:ext>
            </a:extLst>
          </p:cNvPr>
          <p:cNvSpPr txBox="1"/>
          <p:nvPr/>
        </p:nvSpPr>
        <p:spPr>
          <a:xfrm>
            <a:off x="5252944" y="6364850"/>
            <a:ext cx="1726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BA99CC6A-1278-F152-CE39-13F1C9EB289F}"/>
              </a:ext>
            </a:extLst>
          </p:cNvPr>
          <p:cNvSpPr/>
          <p:nvPr/>
        </p:nvSpPr>
        <p:spPr>
          <a:xfrm>
            <a:off x="5265910" y="6374147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1" name="그림 60">
            <a:extLst>
              <a:ext uri="{FF2B5EF4-FFF2-40B4-BE49-F238E27FC236}">
                <a16:creationId xmlns:a16="http://schemas.microsoft.com/office/drawing/2014/main" id="{25C97D90-3FCB-99A0-0952-F0950BF5F3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3166" y="6361089"/>
            <a:ext cx="1708030" cy="363807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77C384E0-3573-E2A6-8E2E-354C80865AA9}"/>
              </a:ext>
            </a:extLst>
          </p:cNvPr>
          <p:cNvSpPr txBox="1"/>
          <p:nvPr/>
        </p:nvSpPr>
        <p:spPr>
          <a:xfrm>
            <a:off x="7566341" y="6350610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Haar</a:t>
            </a:r>
            <a:r>
              <a:rPr lang="en-US" altLang="ko-KR" sz="1500" dirty="0"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classifier</a:t>
            </a:r>
            <a:endParaRPr lang="ko-KR" altLang="en-US" sz="1500" dirty="0">
              <a:solidFill>
                <a:srgbClr val="6456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2FCC002D-B319-9803-2C57-BD3884E04B92}"/>
              </a:ext>
            </a:extLst>
          </p:cNvPr>
          <p:cNvSpPr/>
          <p:nvPr/>
        </p:nvSpPr>
        <p:spPr>
          <a:xfrm>
            <a:off x="7561311" y="6344452"/>
            <a:ext cx="1708030" cy="393502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solidFill>
                <a:srgbClr val="6456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0250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275771" y="423706"/>
            <a:ext cx="6975756" cy="584775"/>
            <a:chOff x="275771" y="423706"/>
            <a:chExt cx="6975756" cy="584775"/>
          </a:xfrm>
        </p:grpSpPr>
        <p:cxnSp>
          <p:nvCxnSpPr>
            <p:cNvPr id="9" name="직선 연결선 8"/>
            <p:cNvCxnSpPr/>
            <p:nvPr/>
          </p:nvCxnSpPr>
          <p:spPr>
            <a:xfrm>
              <a:off x="304799" y="972455"/>
              <a:ext cx="6197600" cy="0"/>
            </a:xfrm>
            <a:prstGeom prst="line">
              <a:avLst/>
            </a:prstGeom>
            <a:ln w="38100">
              <a:solidFill>
                <a:srgbClr val="E4917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직사각형 9"/>
            <p:cNvSpPr/>
            <p:nvPr/>
          </p:nvSpPr>
          <p:spPr>
            <a:xfrm>
              <a:off x="275771" y="423706"/>
              <a:ext cx="697575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64565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2. Algorithm – [1] Machine learning</a:t>
              </a:r>
              <a:endParaRPr lang="ko-KR" altLang="en-US" sz="3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15" name="직선 연결선 1">
            <a:extLst>
              <a:ext uri="{FF2B5EF4-FFF2-40B4-BE49-F238E27FC236}">
                <a16:creationId xmlns:a16="http://schemas.microsoft.com/office/drawing/2014/main" id="{23175263-AA3A-5045-B05B-2718F46DB822}"/>
              </a:ext>
            </a:extLst>
          </p:cNvPr>
          <p:cNvCxnSpPr>
            <a:cxnSpLocks/>
          </p:cNvCxnSpPr>
          <p:nvPr/>
        </p:nvCxnSpPr>
        <p:spPr>
          <a:xfrm>
            <a:off x="318249" y="986179"/>
            <a:ext cx="6946728" cy="0"/>
          </a:xfrm>
          <a:prstGeom prst="line">
            <a:avLst/>
          </a:prstGeom>
          <a:ln w="38100">
            <a:solidFill>
              <a:srgbClr val="E491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EFBFD21-6D07-2A4A-B40B-B0538D83D71B}"/>
              </a:ext>
            </a:extLst>
          </p:cNvPr>
          <p:cNvSpPr/>
          <p:nvPr/>
        </p:nvSpPr>
        <p:spPr>
          <a:xfrm>
            <a:off x="291355" y="954222"/>
            <a:ext cx="46089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Image Processing</a:t>
            </a:r>
            <a:r>
              <a:rPr lang="ko-KR" altLang="en-US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Homomorphic Filter</a:t>
            </a:r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6456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1827347" y="1755648"/>
            <a:ext cx="8002453" cy="4206240"/>
            <a:chOff x="976955" y="1991326"/>
            <a:chExt cx="10015895" cy="4866674"/>
          </a:xfrm>
        </p:grpSpPr>
        <p:sp>
          <p:nvSpPr>
            <p:cNvPr id="19" name="오른쪽 화살표 15">
              <a:extLst>
                <a:ext uri="{FF2B5EF4-FFF2-40B4-BE49-F238E27FC236}">
                  <a16:creationId xmlns:a16="http://schemas.microsoft.com/office/drawing/2014/main" id="{8EB1A195-4ADF-954F-B0CD-00BF71EB4790}"/>
                </a:ext>
              </a:extLst>
            </p:cNvPr>
            <p:cNvSpPr/>
            <p:nvPr/>
          </p:nvSpPr>
          <p:spPr>
            <a:xfrm>
              <a:off x="5495699" y="3577710"/>
              <a:ext cx="978408" cy="484632"/>
            </a:xfrm>
            <a:prstGeom prst="rightArrow">
              <a:avLst/>
            </a:prstGeom>
            <a:noFill/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1033DF98-2B56-E74D-9874-53D58524E6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6955" y="1991326"/>
              <a:ext cx="2861718" cy="2861718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6378A557-C2CB-964A-90DF-236E48D2A84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53434" y="1991327"/>
              <a:ext cx="2839416" cy="2839416"/>
            </a:xfrm>
            <a:prstGeom prst="rect">
              <a:avLst/>
            </a:prstGeom>
          </p:spPr>
        </p:pic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A16D3ECA-D0D0-7244-A21E-52D477AC91C2}"/>
                </a:ext>
              </a:extLst>
            </p:cNvPr>
            <p:cNvSpPr/>
            <p:nvPr/>
          </p:nvSpPr>
          <p:spPr>
            <a:xfrm>
              <a:off x="2653606" y="4830743"/>
              <a:ext cx="5977238" cy="640983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ko-KR" sz="3000" b="0" cap="none" spc="0" dirty="0">
                  <a:ln w="0"/>
                  <a:solidFill>
                    <a:srgbClr val="645654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Eliminate reflection of light.</a:t>
              </a:r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6397A35B-3742-EA48-AB5C-76EEE987435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13653" y="5391333"/>
              <a:ext cx="4657143" cy="1466667"/>
            </a:xfrm>
            <a:prstGeom prst="rect">
              <a:avLst/>
            </a:prstGeom>
          </p:spPr>
        </p:pic>
      </p:grpSp>
      <p:sp>
        <p:nvSpPr>
          <p:cNvPr id="18" name="슬라이드 번호 개체 틀 1">
            <a:extLst>
              <a:ext uri="{FF2B5EF4-FFF2-40B4-BE49-F238E27FC236}">
                <a16:creationId xmlns:a16="http://schemas.microsoft.com/office/drawing/2014/main" id="{FD2E8C3E-F28E-7E4E-A2A6-A3C9FAEED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CB40536-C8E0-4247-A6C3-5135EE3E1BC4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20" name="슬라이드 번호 개체 틀 1">
            <a:extLst>
              <a:ext uri="{FF2B5EF4-FFF2-40B4-BE49-F238E27FC236}">
                <a16:creationId xmlns:a16="http://schemas.microsoft.com/office/drawing/2014/main" id="{FD2E8C3E-F28E-7E4E-A2A6-A3C9FAEED9B0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16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69959" y="6384039"/>
            <a:ext cx="1708030" cy="363807"/>
          </a:xfrm>
          <a:prstGeom prst="rect">
            <a:avLst/>
          </a:prstGeom>
        </p:spPr>
      </p:pic>
      <p:cxnSp>
        <p:nvCxnSpPr>
          <p:cNvPr id="22" name="직선 연결선 21"/>
          <p:cNvCxnSpPr/>
          <p:nvPr/>
        </p:nvCxnSpPr>
        <p:spPr>
          <a:xfrm>
            <a:off x="0" y="6533617"/>
            <a:ext cx="12192000" cy="5206"/>
          </a:xfrm>
          <a:prstGeom prst="line">
            <a:avLst/>
          </a:prstGeom>
          <a:ln w="38100">
            <a:solidFill>
              <a:srgbClr val="E491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그룹 22"/>
          <p:cNvGrpSpPr/>
          <p:nvPr/>
        </p:nvGrpSpPr>
        <p:grpSpPr>
          <a:xfrm>
            <a:off x="603333" y="6357667"/>
            <a:ext cx="1708030" cy="363807"/>
            <a:chOff x="129396" y="6357667"/>
            <a:chExt cx="1708030" cy="363807"/>
          </a:xfrm>
        </p:grpSpPr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9396" y="6357667"/>
              <a:ext cx="1708030" cy="363807"/>
            </a:xfrm>
            <a:prstGeom prst="rect">
              <a:avLst/>
            </a:prstGeom>
          </p:spPr>
        </p:pic>
        <p:sp>
          <p:nvSpPr>
            <p:cNvPr id="25" name="TextBox 24"/>
            <p:cNvSpPr txBox="1"/>
            <p:nvPr/>
          </p:nvSpPr>
          <p:spPr>
            <a:xfrm>
              <a:off x="129396" y="6364774"/>
              <a:ext cx="1695933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500" dirty="0">
                  <a:solidFill>
                    <a:schemeClr val="accent6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Intro</a:t>
              </a:r>
              <a:endParaRPr lang="ko-KR" altLang="en-US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26" name="그림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60173" y="6374148"/>
            <a:ext cx="1708030" cy="363807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7553348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7561311" y="6364772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79499" y="6347936"/>
            <a:ext cx="1708030" cy="363807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9872674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9880637" y="6338044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21521" y="6365522"/>
            <a:ext cx="1708030" cy="363807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2914696" y="6355043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Preprocessing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252944" y="6364850"/>
            <a:ext cx="1726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5265910" y="6374147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600697" y="6355043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CEFD76C-0986-E40E-88C6-9890914C6D65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/>
              <a:pPr/>
              <a:t>16</a:t>
            </a:fld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A1E18E6-66FD-4161-AA9A-22E6C092CF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69959" y="6384039"/>
            <a:ext cx="1708030" cy="363807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B381C77C-5E15-0675-7BF7-1DC48CE32E2C}"/>
              </a:ext>
            </a:extLst>
          </p:cNvPr>
          <p:cNvGrpSpPr/>
          <p:nvPr/>
        </p:nvGrpSpPr>
        <p:grpSpPr>
          <a:xfrm>
            <a:off x="603333" y="6357667"/>
            <a:ext cx="1708030" cy="363807"/>
            <a:chOff x="129396" y="6357667"/>
            <a:chExt cx="1708030" cy="363807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BB8480A9-87B4-9EE6-798F-B38901EA094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9396" y="6357667"/>
              <a:ext cx="1708030" cy="363807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F62FEC6-5280-77FE-2747-22896ACA8C94}"/>
                </a:ext>
              </a:extLst>
            </p:cNvPr>
            <p:cNvSpPr txBox="1"/>
            <p:nvPr/>
          </p:nvSpPr>
          <p:spPr>
            <a:xfrm>
              <a:off x="129396" y="6364774"/>
              <a:ext cx="1695933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500" dirty="0">
                  <a:solidFill>
                    <a:schemeClr val="accent6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Intro</a:t>
              </a:r>
              <a:endParaRPr lang="ko-KR" altLang="en-US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9ED11B3F-0E9B-1161-FBF5-58DB694DDF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60173" y="6374148"/>
            <a:ext cx="1708030" cy="36380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08DAD24-117B-3080-569D-8C1DCD124A01}"/>
              </a:ext>
            </a:extLst>
          </p:cNvPr>
          <p:cNvSpPr txBox="1"/>
          <p:nvPr/>
        </p:nvSpPr>
        <p:spPr>
          <a:xfrm>
            <a:off x="7553348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4573B65-A472-0D44-7989-3C6E208B49BB}"/>
              </a:ext>
            </a:extLst>
          </p:cNvPr>
          <p:cNvSpPr/>
          <p:nvPr/>
        </p:nvSpPr>
        <p:spPr>
          <a:xfrm>
            <a:off x="7561311" y="6364772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FD511E23-695A-36AA-424E-B07C5BA35B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79499" y="6347936"/>
            <a:ext cx="1708030" cy="363807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5E0B420E-196C-340B-9716-597D194AB984}"/>
              </a:ext>
            </a:extLst>
          </p:cNvPr>
          <p:cNvSpPr txBox="1"/>
          <p:nvPr/>
        </p:nvSpPr>
        <p:spPr>
          <a:xfrm>
            <a:off x="9872674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A3087D0-2B6A-186D-9D2A-918BF3BB8363}"/>
              </a:ext>
            </a:extLst>
          </p:cNvPr>
          <p:cNvSpPr/>
          <p:nvPr/>
        </p:nvSpPr>
        <p:spPr>
          <a:xfrm>
            <a:off x="9880637" y="6338044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40E22055-3E88-DB7F-6170-7CBE65BF8B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21521" y="6365522"/>
            <a:ext cx="1708030" cy="363807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B02B7728-54A7-73CF-617E-8215C64A495C}"/>
              </a:ext>
            </a:extLst>
          </p:cNvPr>
          <p:cNvSpPr txBox="1"/>
          <p:nvPr/>
        </p:nvSpPr>
        <p:spPr>
          <a:xfrm>
            <a:off x="2914696" y="6355043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Preprocessing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960CFB7-70A6-CA44-7D58-048AF089BA04}"/>
              </a:ext>
            </a:extLst>
          </p:cNvPr>
          <p:cNvSpPr txBox="1"/>
          <p:nvPr/>
        </p:nvSpPr>
        <p:spPr>
          <a:xfrm>
            <a:off x="5252944" y="6364850"/>
            <a:ext cx="1726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2089A621-3E8E-F9D4-9B86-A182C58B7AF4}"/>
              </a:ext>
            </a:extLst>
          </p:cNvPr>
          <p:cNvSpPr/>
          <p:nvPr/>
        </p:nvSpPr>
        <p:spPr>
          <a:xfrm>
            <a:off x="5265910" y="6374147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82EF217D-916D-1BE4-2407-3978E27D97B3}"/>
              </a:ext>
            </a:extLst>
          </p:cNvPr>
          <p:cNvSpPr/>
          <p:nvPr/>
        </p:nvSpPr>
        <p:spPr>
          <a:xfrm>
            <a:off x="600697" y="6355043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id="{58789E3E-6CB0-CA88-EFC6-E6CED3AE0C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69959" y="6384039"/>
            <a:ext cx="1708030" cy="363807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1EABD95B-A3A6-684D-F305-EF6910F882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60173" y="6374148"/>
            <a:ext cx="1708030" cy="363807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B9337138-2A30-7805-50D5-223258914DA3}"/>
              </a:ext>
            </a:extLst>
          </p:cNvPr>
          <p:cNvSpPr txBox="1"/>
          <p:nvPr/>
        </p:nvSpPr>
        <p:spPr>
          <a:xfrm>
            <a:off x="7553348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1C4FF24F-8B09-E5A9-E629-A9D7EACD4268}"/>
              </a:ext>
            </a:extLst>
          </p:cNvPr>
          <p:cNvSpPr/>
          <p:nvPr/>
        </p:nvSpPr>
        <p:spPr>
          <a:xfrm>
            <a:off x="7561311" y="6364772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3D5708E5-AD69-41CC-A354-5E0ECC941A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79499" y="6347936"/>
            <a:ext cx="1708030" cy="363807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F640477A-F379-7765-3E1F-3A8B47DA8A50}"/>
              </a:ext>
            </a:extLst>
          </p:cNvPr>
          <p:cNvSpPr txBox="1"/>
          <p:nvPr/>
        </p:nvSpPr>
        <p:spPr>
          <a:xfrm>
            <a:off x="9872674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872656A6-B935-73DD-D195-FDF7689A8C75}"/>
              </a:ext>
            </a:extLst>
          </p:cNvPr>
          <p:cNvSpPr/>
          <p:nvPr/>
        </p:nvSpPr>
        <p:spPr>
          <a:xfrm>
            <a:off x="9880637" y="6338044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4" name="그림 53">
            <a:extLst>
              <a:ext uri="{FF2B5EF4-FFF2-40B4-BE49-F238E27FC236}">
                <a16:creationId xmlns:a16="http://schemas.microsoft.com/office/drawing/2014/main" id="{1F89A741-8D81-AA44-2E84-FAA572EA1D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21521" y="6365522"/>
            <a:ext cx="1708030" cy="363807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6B21BAD0-C37E-8981-3641-EA94A0A1E1BE}"/>
              </a:ext>
            </a:extLst>
          </p:cNvPr>
          <p:cNvSpPr txBox="1"/>
          <p:nvPr/>
        </p:nvSpPr>
        <p:spPr>
          <a:xfrm>
            <a:off x="2914696" y="6355043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Preprocessing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E54BA43-AD12-CD42-880B-A0A851AED693}"/>
              </a:ext>
            </a:extLst>
          </p:cNvPr>
          <p:cNvSpPr txBox="1"/>
          <p:nvPr/>
        </p:nvSpPr>
        <p:spPr>
          <a:xfrm>
            <a:off x="5252944" y="6364850"/>
            <a:ext cx="1726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08625B8D-9BD5-AA23-5688-50FB9BBDCD4D}"/>
              </a:ext>
            </a:extLst>
          </p:cNvPr>
          <p:cNvSpPr/>
          <p:nvPr/>
        </p:nvSpPr>
        <p:spPr>
          <a:xfrm>
            <a:off x="5265910" y="6374147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8" name="그림 57">
            <a:extLst>
              <a:ext uri="{FF2B5EF4-FFF2-40B4-BE49-F238E27FC236}">
                <a16:creationId xmlns:a16="http://schemas.microsoft.com/office/drawing/2014/main" id="{3D43A49A-B357-8D24-E408-3209EF12C0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73166" y="6361089"/>
            <a:ext cx="1708030" cy="363807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D1CD8600-0D5F-008E-4D03-78018B970EB5}"/>
              </a:ext>
            </a:extLst>
          </p:cNvPr>
          <p:cNvSpPr txBox="1"/>
          <p:nvPr/>
        </p:nvSpPr>
        <p:spPr>
          <a:xfrm>
            <a:off x="7566341" y="6350610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Haar</a:t>
            </a:r>
            <a:r>
              <a:rPr lang="en-US" altLang="ko-KR" sz="1500" dirty="0"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classifier</a:t>
            </a:r>
            <a:endParaRPr lang="ko-KR" altLang="en-US" sz="1500" dirty="0">
              <a:solidFill>
                <a:srgbClr val="6456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FA7FF5DE-4458-3FAE-A4AD-2935C338C38E}"/>
              </a:ext>
            </a:extLst>
          </p:cNvPr>
          <p:cNvSpPr/>
          <p:nvPr/>
        </p:nvSpPr>
        <p:spPr>
          <a:xfrm>
            <a:off x="7561311" y="6344452"/>
            <a:ext cx="1708030" cy="393502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solidFill>
                <a:srgbClr val="6456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1005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275771" y="423706"/>
            <a:ext cx="6975756" cy="584775"/>
            <a:chOff x="275771" y="423706"/>
            <a:chExt cx="6975756" cy="584775"/>
          </a:xfrm>
        </p:grpSpPr>
        <p:cxnSp>
          <p:nvCxnSpPr>
            <p:cNvPr id="9" name="직선 연결선 8"/>
            <p:cNvCxnSpPr/>
            <p:nvPr/>
          </p:nvCxnSpPr>
          <p:spPr>
            <a:xfrm>
              <a:off x="304799" y="972455"/>
              <a:ext cx="6197600" cy="0"/>
            </a:xfrm>
            <a:prstGeom prst="line">
              <a:avLst/>
            </a:prstGeom>
            <a:ln w="38100">
              <a:solidFill>
                <a:srgbClr val="E4917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직사각형 9"/>
            <p:cNvSpPr/>
            <p:nvPr/>
          </p:nvSpPr>
          <p:spPr>
            <a:xfrm>
              <a:off x="275771" y="423706"/>
              <a:ext cx="697575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64565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2. Algorithm – [1] Machine learning</a:t>
              </a:r>
              <a:endParaRPr lang="ko-KR" altLang="en-US" sz="3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D2E8C3E-F28E-7E4E-A2A6-A3C9FAEED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40536-C8E0-4247-A6C3-5135EE3E1BC4}" type="slidenum">
              <a:rPr lang="ko-KR" altLang="en-US" smtClean="0"/>
              <a:t>17</a:t>
            </a:fld>
            <a:endParaRPr lang="ko-KR" altLang="en-US"/>
          </a:p>
        </p:txBody>
      </p:sp>
      <p:cxnSp>
        <p:nvCxnSpPr>
          <p:cNvPr id="15" name="직선 연결선 1">
            <a:extLst>
              <a:ext uri="{FF2B5EF4-FFF2-40B4-BE49-F238E27FC236}">
                <a16:creationId xmlns:a16="http://schemas.microsoft.com/office/drawing/2014/main" id="{23175263-AA3A-5045-B05B-2718F46DB822}"/>
              </a:ext>
            </a:extLst>
          </p:cNvPr>
          <p:cNvCxnSpPr>
            <a:cxnSpLocks/>
          </p:cNvCxnSpPr>
          <p:nvPr/>
        </p:nvCxnSpPr>
        <p:spPr>
          <a:xfrm>
            <a:off x="318249" y="986179"/>
            <a:ext cx="6946728" cy="0"/>
          </a:xfrm>
          <a:prstGeom prst="line">
            <a:avLst/>
          </a:prstGeom>
          <a:ln w="38100">
            <a:solidFill>
              <a:srgbClr val="E491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오른쪽 화살표 15">
            <a:extLst>
              <a:ext uri="{FF2B5EF4-FFF2-40B4-BE49-F238E27FC236}">
                <a16:creationId xmlns:a16="http://schemas.microsoft.com/office/drawing/2014/main" id="{8EB1A195-4ADF-954F-B0CD-00BF71EB4790}"/>
              </a:ext>
            </a:extLst>
          </p:cNvPr>
          <p:cNvSpPr/>
          <p:nvPr/>
        </p:nvSpPr>
        <p:spPr>
          <a:xfrm>
            <a:off x="5495699" y="3577710"/>
            <a:ext cx="978408" cy="484632"/>
          </a:xfrm>
          <a:prstGeom prst="rightArrow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EFBFD21-6D07-2A4A-B40B-B0538D83D71B}"/>
              </a:ext>
            </a:extLst>
          </p:cNvPr>
          <p:cNvSpPr/>
          <p:nvPr/>
        </p:nvSpPr>
        <p:spPr>
          <a:xfrm>
            <a:off x="291355" y="954222"/>
            <a:ext cx="4980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Image Processing</a:t>
            </a:r>
            <a:r>
              <a:rPr lang="ko-KR" altLang="en-US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light reflection problem</a:t>
            </a:r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6456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2545554" y="1685432"/>
            <a:ext cx="6878698" cy="4297254"/>
            <a:chOff x="1480519" y="1582738"/>
            <a:chExt cx="8669321" cy="5173661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12AD3C41-1DA4-4B45-BA09-F0403F9F6FC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80519" y="1582738"/>
              <a:ext cx="8362248" cy="4773612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0CAAB8AA-EDF3-D148-B0AA-98E73243DC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66154" y="5136218"/>
              <a:ext cx="1783686" cy="1620181"/>
            </a:xfrm>
            <a:prstGeom prst="rect">
              <a:avLst/>
            </a:prstGeom>
          </p:spPr>
        </p:pic>
      </p:grpSp>
      <p:sp>
        <p:nvSpPr>
          <p:cNvPr id="11" name="슬라이드 번호 개체 틀 1">
            <a:extLst>
              <a:ext uri="{FF2B5EF4-FFF2-40B4-BE49-F238E27FC236}">
                <a16:creationId xmlns:a16="http://schemas.microsoft.com/office/drawing/2014/main" id="{FD2E8C3E-F28E-7E4E-A2A6-A3C9FAEED9B0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17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슬라이드 번호 개체 틀 1">
            <a:extLst>
              <a:ext uri="{FF2B5EF4-FFF2-40B4-BE49-F238E27FC236}">
                <a16:creationId xmlns:a16="http://schemas.microsoft.com/office/drawing/2014/main" id="{FD2E8C3E-F28E-7E4E-A2A6-A3C9FAEED9B0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17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9959" y="6384039"/>
            <a:ext cx="1708030" cy="363807"/>
          </a:xfrm>
          <a:prstGeom prst="rect">
            <a:avLst/>
          </a:prstGeom>
        </p:spPr>
      </p:pic>
      <p:cxnSp>
        <p:nvCxnSpPr>
          <p:cNvPr id="17" name="직선 연결선 16"/>
          <p:cNvCxnSpPr/>
          <p:nvPr/>
        </p:nvCxnSpPr>
        <p:spPr>
          <a:xfrm>
            <a:off x="0" y="6533617"/>
            <a:ext cx="12192000" cy="5206"/>
          </a:xfrm>
          <a:prstGeom prst="line">
            <a:avLst/>
          </a:prstGeom>
          <a:ln w="38100">
            <a:solidFill>
              <a:srgbClr val="E491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그룹 17"/>
          <p:cNvGrpSpPr/>
          <p:nvPr/>
        </p:nvGrpSpPr>
        <p:grpSpPr>
          <a:xfrm>
            <a:off x="603333" y="6357667"/>
            <a:ext cx="1708030" cy="363807"/>
            <a:chOff x="129396" y="6357667"/>
            <a:chExt cx="1708030" cy="363807"/>
          </a:xfrm>
        </p:grpSpPr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9396" y="6357667"/>
              <a:ext cx="1708030" cy="363807"/>
            </a:xfrm>
            <a:prstGeom prst="rect">
              <a:avLst/>
            </a:prstGeom>
          </p:spPr>
        </p:pic>
        <p:sp>
          <p:nvSpPr>
            <p:cNvPr id="21" name="TextBox 20"/>
            <p:cNvSpPr txBox="1"/>
            <p:nvPr/>
          </p:nvSpPr>
          <p:spPr>
            <a:xfrm>
              <a:off x="129396" y="6364774"/>
              <a:ext cx="1695933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500" dirty="0">
                  <a:solidFill>
                    <a:schemeClr val="accent6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Intro</a:t>
              </a:r>
              <a:endParaRPr lang="ko-KR" altLang="en-US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22" name="그림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0173" y="6374148"/>
            <a:ext cx="1708030" cy="363807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7553348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7561311" y="6364772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79499" y="6347936"/>
            <a:ext cx="1708030" cy="363807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9872674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9880637" y="6338044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1521" y="6365522"/>
            <a:ext cx="1708030" cy="363807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2914696" y="6355043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Preprocessing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252944" y="6364850"/>
            <a:ext cx="1726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5265910" y="6374147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600697" y="6355043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슬라이드 번호 개체 틀 1">
            <a:extLst>
              <a:ext uri="{FF2B5EF4-FFF2-40B4-BE49-F238E27FC236}">
                <a16:creationId xmlns:a16="http://schemas.microsoft.com/office/drawing/2014/main" id="{855C5EC8-A016-31FF-1523-B33E36A37523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/>
              <a:pPr/>
              <a:t>17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C980318-4D56-CE53-3A8F-3C46302ECE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9959" y="6384039"/>
            <a:ext cx="1708030" cy="363807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9AC0AE2D-9869-D20C-8D62-FCDC2AE568DE}"/>
              </a:ext>
            </a:extLst>
          </p:cNvPr>
          <p:cNvGrpSpPr/>
          <p:nvPr/>
        </p:nvGrpSpPr>
        <p:grpSpPr>
          <a:xfrm>
            <a:off x="603333" y="6357667"/>
            <a:ext cx="1708030" cy="363807"/>
            <a:chOff x="129396" y="6357667"/>
            <a:chExt cx="1708030" cy="363807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36194DDA-B8C9-72D6-6DCA-72B74677F55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9396" y="6357667"/>
              <a:ext cx="1708030" cy="363807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49172C2-5EF5-4854-18AE-54380F09AFCE}"/>
                </a:ext>
              </a:extLst>
            </p:cNvPr>
            <p:cNvSpPr txBox="1"/>
            <p:nvPr/>
          </p:nvSpPr>
          <p:spPr>
            <a:xfrm>
              <a:off x="129396" y="6364774"/>
              <a:ext cx="1695933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500" dirty="0">
                  <a:solidFill>
                    <a:schemeClr val="accent6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Intro</a:t>
              </a:r>
              <a:endParaRPr lang="ko-KR" altLang="en-US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35" name="그림 34">
            <a:extLst>
              <a:ext uri="{FF2B5EF4-FFF2-40B4-BE49-F238E27FC236}">
                <a16:creationId xmlns:a16="http://schemas.microsoft.com/office/drawing/2014/main" id="{590268F0-4D37-40FB-978F-58B2D184D3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0173" y="6374148"/>
            <a:ext cx="1708030" cy="363807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E9363346-E227-EE40-BE31-1DE9764AB26D}"/>
              </a:ext>
            </a:extLst>
          </p:cNvPr>
          <p:cNvSpPr txBox="1"/>
          <p:nvPr/>
        </p:nvSpPr>
        <p:spPr>
          <a:xfrm>
            <a:off x="7553348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8ADB3C6-E21F-87B8-30D2-99BE1D218C6B}"/>
              </a:ext>
            </a:extLst>
          </p:cNvPr>
          <p:cNvSpPr/>
          <p:nvPr/>
        </p:nvSpPr>
        <p:spPr>
          <a:xfrm>
            <a:off x="7561311" y="6364772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7D36B680-46C1-CA30-4B94-649DD8E682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79499" y="6347936"/>
            <a:ext cx="1708030" cy="363807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549EEFCC-AE4B-15A4-4E4C-188B926050F2}"/>
              </a:ext>
            </a:extLst>
          </p:cNvPr>
          <p:cNvSpPr txBox="1"/>
          <p:nvPr/>
        </p:nvSpPr>
        <p:spPr>
          <a:xfrm>
            <a:off x="9872674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A5AA2CB-7690-E7F4-6A2E-DE6F6FA98745}"/>
              </a:ext>
            </a:extLst>
          </p:cNvPr>
          <p:cNvSpPr/>
          <p:nvPr/>
        </p:nvSpPr>
        <p:spPr>
          <a:xfrm>
            <a:off x="9880637" y="6338044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A5301CC6-1E09-82D9-A738-F717000BAB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1521" y="6365522"/>
            <a:ext cx="1708030" cy="363807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5AE49DF8-BC16-2A1A-5551-99450068E50E}"/>
              </a:ext>
            </a:extLst>
          </p:cNvPr>
          <p:cNvSpPr txBox="1"/>
          <p:nvPr/>
        </p:nvSpPr>
        <p:spPr>
          <a:xfrm>
            <a:off x="2914696" y="6355043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Preprocessing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117A466-66BB-1CE9-9EC1-1DA264075EF5}"/>
              </a:ext>
            </a:extLst>
          </p:cNvPr>
          <p:cNvSpPr txBox="1"/>
          <p:nvPr/>
        </p:nvSpPr>
        <p:spPr>
          <a:xfrm>
            <a:off x="5252944" y="6364850"/>
            <a:ext cx="1726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032133C2-E54D-46FA-611B-1BB04818F8A8}"/>
              </a:ext>
            </a:extLst>
          </p:cNvPr>
          <p:cNvSpPr/>
          <p:nvPr/>
        </p:nvSpPr>
        <p:spPr>
          <a:xfrm>
            <a:off x="5265910" y="6374147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5D5241A8-739F-1A1E-72A7-5370DEEE4BD1}"/>
              </a:ext>
            </a:extLst>
          </p:cNvPr>
          <p:cNvSpPr/>
          <p:nvPr/>
        </p:nvSpPr>
        <p:spPr>
          <a:xfrm>
            <a:off x="600697" y="6355043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6" name="그림 45">
            <a:extLst>
              <a:ext uri="{FF2B5EF4-FFF2-40B4-BE49-F238E27FC236}">
                <a16:creationId xmlns:a16="http://schemas.microsoft.com/office/drawing/2014/main" id="{2D234BF6-3C3F-1A7F-CD1B-896FE8C3F6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9959" y="6384039"/>
            <a:ext cx="1708030" cy="363807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8A0E667E-958B-E02C-866C-459E621060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0173" y="6374148"/>
            <a:ext cx="1708030" cy="363807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D808C745-E99D-6678-0E28-3420CFDF108F}"/>
              </a:ext>
            </a:extLst>
          </p:cNvPr>
          <p:cNvSpPr txBox="1"/>
          <p:nvPr/>
        </p:nvSpPr>
        <p:spPr>
          <a:xfrm>
            <a:off x="7553348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EDCB461A-9C09-6DD2-BAFC-E7A71AFD4F0D}"/>
              </a:ext>
            </a:extLst>
          </p:cNvPr>
          <p:cNvSpPr/>
          <p:nvPr/>
        </p:nvSpPr>
        <p:spPr>
          <a:xfrm>
            <a:off x="7561311" y="6364772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0" name="그림 49">
            <a:extLst>
              <a:ext uri="{FF2B5EF4-FFF2-40B4-BE49-F238E27FC236}">
                <a16:creationId xmlns:a16="http://schemas.microsoft.com/office/drawing/2014/main" id="{7EFB937B-3CF2-64F0-FBDE-027673D213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79499" y="6347936"/>
            <a:ext cx="1708030" cy="363807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1D0B36F3-29B2-843E-D6A2-3F1A70896FA3}"/>
              </a:ext>
            </a:extLst>
          </p:cNvPr>
          <p:cNvSpPr txBox="1"/>
          <p:nvPr/>
        </p:nvSpPr>
        <p:spPr>
          <a:xfrm>
            <a:off x="9872674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EC38292-F83A-03F5-298D-0F933766D4F5}"/>
              </a:ext>
            </a:extLst>
          </p:cNvPr>
          <p:cNvSpPr/>
          <p:nvPr/>
        </p:nvSpPr>
        <p:spPr>
          <a:xfrm>
            <a:off x="9880637" y="6338044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3" name="그림 52">
            <a:extLst>
              <a:ext uri="{FF2B5EF4-FFF2-40B4-BE49-F238E27FC236}">
                <a16:creationId xmlns:a16="http://schemas.microsoft.com/office/drawing/2014/main" id="{78B7C936-B3BF-C07D-21A7-F3DBE455FE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1521" y="6365522"/>
            <a:ext cx="1708030" cy="363807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277DD74E-FDF3-6B8F-1F58-1A383DC756AE}"/>
              </a:ext>
            </a:extLst>
          </p:cNvPr>
          <p:cNvSpPr txBox="1"/>
          <p:nvPr/>
        </p:nvSpPr>
        <p:spPr>
          <a:xfrm>
            <a:off x="2914696" y="6355043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Preprocessing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8E264CB-8E77-5E92-C3FB-83FDD8D11E86}"/>
              </a:ext>
            </a:extLst>
          </p:cNvPr>
          <p:cNvSpPr txBox="1"/>
          <p:nvPr/>
        </p:nvSpPr>
        <p:spPr>
          <a:xfrm>
            <a:off x="5252944" y="6364850"/>
            <a:ext cx="1726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5A743EA3-D02F-E043-0027-059E19784A45}"/>
              </a:ext>
            </a:extLst>
          </p:cNvPr>
          <p:cNvSpPr/>
          <p:nvPr/>
        </p:nvSpPr>
        <p:spPr>
          <a:xfrm>
            <a:off x="5265910" y="6374147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7" name="그림 56">
            <a:extLst>
              <a:ext uri="{FF2B5EF4-FFF2-40B4-BE49-F238E27FC236}">
                <a16:creationId xmlns:a16="http://schemas.microsoft.com/office/drawing/2014/main" id="{9CECFF39-D8CD-5B37-ADB5-DDD0EA5B34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3166" y="6361089"/>
            <a:ext cx="1708030" cy="363807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8D8FE2C7-24EA-0613-5900-146B7C3F6A25}"/>
              </a:ext>
            </a:extLst>
          </p:cNvPr>
          <p:cNvSpPr txBox="1"/>
          <p:nvPr/>
        </p:nvSpPr>
        <p:spPr>
          <a:xfrm>
            <a:off x="7566341" y="6350610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Haar</a:t>
            </a:r>
            <a:r>
              <a:rPr lang="en-US" altLang="ko-KR" sz="1500" dirty="0"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classifier</a:t>
            </a:r>
            <a:endParaRPr lang="ko-KR" altLang="en-US" sz="1500" dirty="0">
              <a:solidFill>
                <a:srgbClr val="6456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DDC78B9D-E016-5E5D-E440-5C590D91B761}"/>
              </a:ext>
            </a:extLst>
          </p:cNvPr>
          <p:cNvSpPr/>
          <p:nvPr/>
        </p:nvSpPr>
        <p:spPr>
          <a:xfrm>
            <a:off x="7561311" y="6344452"/>
            <a:ext cx="1708030" cy="393502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solidFill>
                <a:srgbClr val="6456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2045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275771" y="423706"/>
            <a:ext cx="6975756" cy="584775"/>
            <a:chOff x="275771" y="423706"/>
            <a:chExt cx="6975756" cy="584775"/>
          </a:xfrm>
        </p:grpSpPr>
        <p:cxnSp>
          <p:nvCxnSpPr>
            <p:cNvPr id="9" name="직선 연결선 8"/>
            <p:cNvCxnSpPr/>
            <p:nvPr/>
          </p:nvCxnSpPr>
          <p:spPr>
            <a:xfrm>
              <a:off x="304799" y="972455"/>
              <a:ext cx="6197600" cy="0"/>
            </a:xfrm>
            <a:prstGeom prst="line">
              <a:avLst/>
            </a:prstGeom>
            <a:ln w="38100">
              <a:solidFill>
                <a:srgbClr val="E4917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직사각형 9"/>
            <p:cNvSpPr/>
            <p:nvPr/>
          </p:nvSpPr>
          <p:spPr>
            <a:xfrm>
              <a:off x="275771" y="423706"/>
              <a:ext cx="697575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64565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2. Algorithm – [1] Machine learning</a:t>
              </a:r>
              <a:endParaRPr lang="ko-KR" altLang="en-US" sz="3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D2E8C3E-F28E-7E4E-A2A6-A3C9FAEED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40536-C8E0-4247-A6C3-5135EE3E1BC4}" type="slidenum">
              <a:rPr lang="ko-KR" altLang="en-US" smtClean="0"/>
              <a:t>18</a:t>
            </a:fld>
            <a:endParaRPr lang="ko-KR" altLang="en-US"/>
          </a:p>
        </p:txBody>
      </p:sp>
      <p:cxnSp>
        <p:nvCxnSpPr>
          <p:cNvPr id="15" name="직선 연결선 1">
            <a:extLst>
              <a:ext uri="{FF2B5EF4-FFF2-40B4-BE49-F238E27FC236}">
                <a16:creationId xmlns:a16="http://schemas.microsoft.com/office/drawing/2014/main" id="{23175263-AA3A-5045-B05B-2718F46DB822}"/>
              </a:ext>
            </a:extLst>
          </p:cNvPr>
          <p:cNvCxnSpPr>
            <a:cxnSpLocks/>
          </p:cNvCxnSpPr>
          <p:nvPr/>
        </p:nvCxnSpPr>
        <p:spPr>
          <a:xfrm>
            <a:off x="318249" y="986179"/>
            <a:ext cx="6946728" cy="0"/>
          </a:xfrm>
          <a:prstGeom prst="line">
            <a:avLst/>
          </a:prstGeom>
          <a:ln w="38100">
            <a:solidFill>
              <a:srgbClr val="E491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EFBFD21-6D07-2A4A-B40B-B0538D83D71B}"/>
              </a:ext>
            </a:extLst>
          </p:cNvPr>
          <p:cNvSpPr/>
          <p:nvPr/>
        </p:nvSpPr>
        <p:spPr>
          <a:xfrm>
            <a:off x="291355" y="954222"/>
            <a:ext cx="4980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Image Processing</a:t>
            </a:r>
            <a:r>
              <a:rPr lang="ko-KR" altLang="en-US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light reflection problem</a:t>
            </a:r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6456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2746805" y="1908562"/>
            <a:ext cx="6903554" cy="4141215"/>
            <a:chOff x="2231302" y="1825625"/>
            <a:chExt cx="7918538" cy="4930774"/>
          </a:xfrm>
        </p:grpSpPr>
        <p:pic>
          <p:nvPicPr>
            <p:cNvPr id="11" name="내용 개체 틀 5">
              <a:extLst>
                <a:ext uri="{FF2B5EF4-FFF2-40B4-BE49-F238E27FC236}">
                  <a16:creationId xmlns:a16="http://schemas.microsoft.com/office/drawing/2014/main" id="{CD3BC9ED-9261-2545-8224-1548974D34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702" t="5338" r="-1797" b="2795"/>
            <a:stretch/>
          </p:blipFill>
          <p:spPr>
            <a:xfrm>
              <a:off x="2231302" y="1825625"/>
              <a:ext cx="7729396" cy="4351338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D50008D8-933B-7F4A-945A-2FDA1A95CE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66154" y="5136218"/>
              <a:ext cx="1783686" cy="1620181"/>
            </a:xfrm>
            <a:prstGeom prst="rect">
              <a:avLst/>
            </a:prstGeom>
          </p:spPr>
        </p:pic>
      </p:grpSp>
      <p:sp>
        <p:nvSpPr>
          <p:cNvPr id="14" name="슬라이드 번호 개체 틀 1">
            <a:extLst>
              <a:ext uri="{FF2B5EF4-FFF2-40B4-BE49-F238E27FC236}">
                <a16:creationId xmlns:a16="http://schemas.microsoft.com/office/drawing/2014/main" id="{FD2E8C3E-F28E-7E4E-A2A6-A3C9FAEED9B0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18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슬라이드 번호 개체 틀 1">
            <a:extLst>
              <a:ext uri="{FF2B5EF4-FFF2-40B4-BE49-F238E27FC236}">
                <a16:creationId xmlns:a16="http://schemas.microsoft.com/office/drawing/2014/main" id="{FD2E8C3E-F28E-7E4E-A2A6-A3C9FAEED9B0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18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9959" y="6384039"/>
            <a:ext cx="1708030" cy="363807"/>
          </a:xfrm>
          <a:prstGeom prst="rect">
            <a:avLst/>
          </a:prstGeom>
        </p:spPr>
      </p:pic>
      <p:cxnSp>
        <p:nvCxnSpPr>
          <p:cNvPr id="18" name="직선 연결선 17"/>
          <p:cNvCxnSpPr/>
          <p:nvPr/>
        </p:nvCxnSpPr>
        <p:spPr>
          <a:xfrm>
            <a:off x="0" y="6533617"/>
            <a:ext cx="12192000" cy="5206"/>
          </a:xfrm>
          <a:prstGeom prst="line">
            <a:avLst/>
          </a:prstGeom>
          <a:ln w="38100">
            <a:solidFill>
              <a:srgbClr val="E491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그룹 18"/>
          <p:cNvGrpSpPr/>
          <p:nvPr/>
        </p:nvGrpSpPr>
        <p:grpSpPr>
          <a:xfrm>
            <a:off x="603333" y="6357667"/>
            <a:ext cx="1708030" cy="363807"/>
            <a:chOff x="129396" y="6357667"/>
            <a:chExt cx="1708030" cy="363807"/>
          </a:xfrm>
        </p:grpSpPr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9396" y="6357667"/>
              <a:ext cx="1708030" cy="363807"/>
            </a:xfrm>
            <a:prstGeom prst="rect">
              <a:avLst/>
            </a:prstGeom>
          </p:spPr>
        </p:pic>
        <p:sp>
          <p:nvSpPr>
            <p:cNvPr id="21" name="TextBox 20"/>
            <p:cNvSpPr txBox="1"/>
            <p:nvPr/>
          </p:nvSpPr>
          <p:spPr>
            <a:xfrm>
              <a:off x="129396" y="6364774"/>
              <a:ext cx="1695933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500" dirty="0">
                  <a:solidFill>
                    <a:schemeClr val="accent6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Intro</a:t>
              </a:r>
              <a:endParaRPr lang="ko-KR" altLang="en-US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22" name="그림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0173" y="6374148"/>
            <a:ext cx="1708030" cy="363807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7553348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7561311" y="6364772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79499" y="6347936"/>
            <a:ext cx="1708030" cy="363807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9872674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9880637" y="6338044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1521" y="6365522"/>
            <a:ext cx="1708030" cy="363807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2914696" y="6355043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Preprocessing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252944" y="6364850"/>
            <a:ext cx="1726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5265910" y="6374147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600697" y="6355043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슬라이드 번호 개체 틀 1">
            <a:extLst>
              <a:ext uri="{FF2B5EF4-FFF2-40B4-BE49-F238E27FC236}">
                <a16:creationId xmlns:a16="http://schemas.microsoft.com/office/drawing/2014/main" id="{251D8B37-62BD-8978-A527-0C1B5D346848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/>
              <a:pPr/>
              <a:t>18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5ACA36E-4494-7D99-BC2F-9D75CB7AC6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9959" y="6384039"/>
            <a:ext cx="1708030" cy="363807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CB5EB455-FF1E-3048-F868-F9F055CD63E4}"/>
              </a:ext>
            </a:extLst>
          </p:cNvPr>
          <p:cNvGrpSpPr/>
          <p:nvPr/>
        </p:nvGrpSpPr>
        <p:grpSpPr>
          <a:xfrm>
            <a:off x="603333" y="6357667"/>
            <a:ext cx="1708030" cy="363807"/>
            <a:chOff x="129396" y="6357667"/>
            <a:chExt cx="1708030" cy="363807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02AA616C-23FC-A070-BEEA-3140B142156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9396" y="6357667"/>
              <a:ext cx="1708030" cy="363807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A9F1ED1-3272-9010-1040-9552647EFFD0}"/>
                </a:ext>
              </a:extLst>
            </p:cNvPr>
            <p:cNvSpPr txBox="1"/>
            <p:nvPr/>
          </p:nvSpPr>
          <p:spPr>
            <a:xfrm>
              <a:off x="129396" y="6364774"/>
              <a:ext cx="1695933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500" dirty="0">
                  <a:solidFill>
                    <a:schemeClr val="accent6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Intro</a:t>
              </a:r>
              <a:endParaRPr lang="ko-KR" altLang="en-US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33" name="그림 32">
            <a:extLst>
              <a:ext uri="{FF2B5EF4-FFF2-40B4-BE49-F238E27FC236}">
                <a16:creationId xmlns:a16="http://schemas.microsoft.com/office/drawing/2014/main" id="{72CBB1C3-D979-3F72-9D94-3454AB9A47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0173" y="6374148"/>
            <a:ext cx="1708030" cy="363807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047DF946-9A80-F405-4F86-E78314C0DE0E}"/>
              </a:ext>
            </a:extLst>
          </p:cNvPr>
          <p:cNvSpPr txBox="1"/>
          <p:nvPr/>
        </p:nvSpPr>
        <p:spPr>
          <a:xfrm>
            <a:off x="7553348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B7DC254-D95F-433D-057D-39DD50F4F575}"/>
              </a:ext>
            </a:extLst>
          </p:cNvPr>
          <p:cNvSpPr/>
          <p:nvPr/>
        </p:nvSpPr>
        <p:spPr>
          <a:xfrm>
            <a:off x="7561311" y="6364772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DF475EEB-62AB-1CC1-5EEC-188F11993A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79499" y="6347936"/>
            <a:ext cx="1708030" cy="363807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ACCCE964-A596-FD9E-B3B0-933E220E6ACD}"/>
              </a:ext>
            </a:extLst>
          </p:cNvPr>
          <p:cNvSpPr txBox="1"/>
          <p:nvPr/>
        </p:nvSpPr>
        <p:spPr>
          <a:xfrm>
            <a:off x="9872674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2D813CF2-A580-84F1-AC26-2B2BAE79BAE6}"/>
              </a:ext>
            </a:extLst>
          </p:cNvPr>
          <p:cNvSpPr/>
          <p:nvPr/>
        </p:nvSpPr>
        <p:spPr>
          <a:xfrm>
            <a:off x="9880637" y="6338044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76EDBF26-1D51-F65F-FBF7-2012E0674F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1521" y="6365522"/>
            <a:ext cx="1708030" cy="363807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07C43EC9-B114-EEB0-DAF0-BAE0C7EA6281}"/>
              </a:ext>
            </a:extLst>
          </p:cNvPr>
          <p:cNvSpPr txBox="1"/>
          <p:nvPr/>
        </p:nvSpPr>
        <p:spPr>
          <a:xfrm>
            <a:off x="2914696" y="6355043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Preprocessing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36EF10D-D2DB-A986-AF71-2E81DD9A69B6}"/>
              </a:ext>
            </a:extLst>
          </p:cNvPr>
          <p:cNvSpPr txBox="1"/>
          <p:nvPr/>
        </p:nvSpPr>
        <p:spPr>
          <a:xfrm>
            <a:off x="5252944" y="6364850"/>
            <a:ext cx="1726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2BADB281-B1F5-2721-408E-F97BFDFC6262}"/>
              </a:ext>
            </a:extLst>
          </p:cNvPr>
          <p:cNvSpPr/>
          <p:nvPr/>
        </p:nvSpPr>
        <p:spPr>
          <a:xfrm>
            <a:off x="5265910" y="6374147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ABF3578-D6EF-7B7A-37A9-B70C1B22DEFE}"/>
              </a:ext>
            </a:extLst>
          </p:cNvPr>
          <p:cNvSpPr/>
          <p:nvPr/>
        </p:nvSpPr>
        <p:spPr>
          <a:xfrm>
            <a:off x="600697" y="6355043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CC0F02DC-9543-9213-075E-99455A0FA5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9959" y="6384039"/>
            <a:ext cx="1708030" cy="363807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D73434B0-D21C-3BA3-C0F8-EE688BD813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0173" y="6374148"/>
            <a:ext cx="1708030" cy="363807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1239A7F3-D70C-178D-107C-3C430CB0B7C8}"/>
              </a:ext>
            </a:extLst>
          </p:cNvPr>
          <p:cNvSpPr txBox="1"/>
          <p:nvPr/>
        </p:nvSpPr>
        <p:spPr>
          <a:xfrm>
            <a:off x="7553348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896CC6DA-39FB-E27C-7813-C5DB8ECFF090}"/>
              </a:ext>
            </a:extLst>
          </p:cNvPr>
          <p:cNvSpPr/>
          <p:nvPr/>
        </p:nvSpPr>
        <p:spPr>
          <a:xfrm>
            <a:off x="7561311" y="6364772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9" name="그림 48">
            <a:extLst>
              <a:ext uri="{FF2B5EF4-FFF2-40B4-BE49-F238E27FC236}">
                <a16:creationId xmlns:a16="http://schemas.microsoft.com/office/drawing/2014/main" id="{872FEE43-D7DE-D71B-8C9F-CEFCAA3731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79499" y="6347936"/>
            <a:ext cx="1708030" cy="363807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78E7A7A6-AA1F-D646-83DC-F3C0C589C23B}"/>
              </a:ext>
            </a:extLst>
          </p:cNvPr>
          <p:cNvSpPr txBox="1"/>
          <p:nvPr/>
        </p:nvSpPr>
        <p:spPr>
          <a:xfrm>
            <a:off x="9872674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38D33D71-13B4-3DB7-D77C-64FE86F82975}"/>
              </a:ext>
            </a:extLst>
          </p:cNvPr>
          <p:cNvSpPr/>
          <p:nvPr/>
        </p:nvSpPr>
        <p:spPr>
          <a:xfrm>
            <a:off x="9880637" y="6338044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2" name="그림 51">
            <a:extLst>
              <a:ext uri="{FF2B5EF4-FFF2-40B4-BE49-F238E27FC236}">
                <a16:creationId xmlns:a16="http://schemas.microsoft.com/office/drawing/2014/main" id="{5851AFE9-69E6-22B1-FFFD-8DED6CA063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1521" y="6365522"/>
            <a:ext cx="1708030" cy="363807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7984CEBA-4DD6-1BE8-C404-1A56706473DE}"/>
              </a:ext>
            </a:extLst>
          </p:cNvPr>
          <p:cNvSpPr txBox="1"/>
          <p:nvPr/>
        </p:nvSpPr>
        <p:spPr>
          <a:xfrm>
            <a:off x="2914696" y="6355043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Preprocessing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847D727-CC9D-D1DA-1677-0E8F4B6DF6CE}"/>
              </a:ext>
            </a:extLst>
          </p:cNvPr>
          <p:cNvSpPr txBox="1"/>
          <p:nvPr/>
        </p:nvSpPr>
        <p:spPr>
          <a:xfrm>
            <a:off x="5252944" y="6364850"/>
            <a:ext cx="1726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F656D698-D04E-8E82-3EF5-63E286AB1AE9}"/>
              </a:ext>
            </a:extLst>
          </p:cNvPr>
          <p:cNvSpPr/>
          <p:nvPr/>
        </p:nvSpPr>
        <p:spPr>
          <a:xfrm>
            <a:off x="5265910" y="6374147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6" name="그림 55">
            <a:extLst>
              <a:ext uri="{FF2B5EF4-FFF2-40B4-BE49-F238E27FC236}">
                <a16:creationId xmlns:a16="http://schemas.microsoft.com/office/drawing/2014/main" id="{14F4F69F-EC2D-4705-CFA2-C0F94F5D36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3166" y="6361089"/>
            <a:ext cx="1708030" cy="363807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4BDE583B-0D99-ABE3-DF4B-9F3EE863A5F2}"/>
              </a:ext>
            </a:extLst>
          </p:cNvPr>
          <p:cNvSpPr txBox="1"/>
          <p:nvPr/>
        </p:nvSpPr>
        <p:spPr>
          <a:xfrm>
            <a:off x="7566341" y="6350610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Haar</a:t>
            </a:r>
            <a:r>
              <a:rPr lang="en-US" altLang="ko-KR" sz="1500" dirty="0"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classifier</a:t>
            </a:r>
            <a:endParaRPr lang="ko-KR" altLang="en-US" sz="1500" dirty="0">
              <a:solidFill>
                <a:srgbClr val="6456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0BCCE158-3DE6-D77D-F3F4-8D8BBC97C3DD}"/>
              </a:ext>
            </a:extLst>
          </p:cNvPr>
          <p:cNvSpPr/>
          <p:nvPr/>
        </p:nvSpPr>
        <p:spPr>
          <a:xfrm>
            <a:off x="7561311" y="6344452"/>
            <a:ext cx="1708030" cy="393502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solidFill>
                <a:srgbClr val="6456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7184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275771" y="423706"/>
            <a:ext cx="6975756" cy="584775"/>
            <a:chOff x="275771" y="423706"/>
            <a:chExt cx="6975756" cy="584775"/>
          </a:xfrm>
        </p:grpSpPr>
        <p:cxnSp>
          <p:nvCxnSpPr>
            <p:cNvPr id="9" name="직선 연결선 8"/>
            <p:cNvCxnSpPr/>
            <p:nvPr/>
          </p:nvCxnSpPr>
          <p:spPr>
            <a:xfrm>
              <a:off x="304799" y="972455"/>
              <a:ext cx="6197600" cy="0"/>
            </a:xfrm>
            <a:prstGeom prst="line">
              <a:avLst/>
            </a:prstGeom>
            <a:ln w="38100">
              <a:solidFill>
                <a:srgbClr val="E4917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직사각형 9"/>
            <p:cNvSpPr/>
            <p:nvPr/>
          </p:nvSpPr>
          <p:spPr>
            <a:xfrm>
              <a:off x="275771" y="423706"/>
              <a:ext cx="697575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64565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2. Algorithm – [1] Machine learning</a:t>
              </a:r>
              <a:endParaRPr lang="ko-KR" altLang="en-US" sz="3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15" name="직선 연결선 1">
            <a:extLst>
              <a:ext uri="{FF2B5EF4-FFF2-40B4-BE49-F238E27FC236}">
                <a16:creationId xmlns:a16="http://schemas.microsoft.com/office/drawing/2014/main" id="{23175263-AA3A-5045-B05B-2718F46DB822}"/>
              </a:ext>
            </a:extLst>
          </p:cNvPr>
          <p:cNvCxnSpPr>
            <a:cxnSpLocks/>
          </p:cNvCxnSpPr>
          <p:nvPr/>
        </p:nvCxnSpPr>
        <p:spPr>
          <a:xfrm>
            <a:off x="318249" y="986179"/>
            <a:ext cx="6946728" cy="0"/>
          </a:xfrm>
          <a:prstGeom prst="line">
            <a:avLst/>
          </a:prstGeom>
          <a:ln w="38100">
            <a:solidFill>
              <a:srgbClr val="E491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오른쪽 화살표 15">
            <a:extLst>
              <a:ext uri="{FF2B5EF4-FFF2-40B4-BE49-F238E27FC236}">
                <a16:creationId xmlns:a16="http://schemas.microsoft.com/office/drawing/2014/main" id="{8EB1A195-4ADF-954F-B0CD-00BF71EB4790}"/>
              </a:ext>
            </a:extLst>
          </p:cNvPr>
          <p:cNvSpPr/>
          <p:nvPr/>
        </p:nvSpPr>
        <p:spPr>
          <a:xfrm>
            <a:off x="5495699" y="3577710"/>
            <a:ext cx="978408" cy="484632"/>
          </a:xfrm>
          <a:prstGeom prst="rightArrow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EFBFD21-6D07-2A4A-B40B-B0538D83D71B}"/>
              </a:ext>
            </a:extLst>
          </p:cNvPr>
          <p:cNvSpPr/>
          <p:nvPr/>
        </p:nvSpPr>
        <p:spPr>
          <a:xfrm>
            <a:off x="291355" y="954222"/>
            <a:ext cx="4621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Image Processing</a:t>
            </a:r>
            <a:r>
              <a:rPr lang="ko-KR" altLang="en-US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</a:t>
            </a:r>
            <a:r>
              <a:rPr lang="ko-KR" altLang="en-US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remove background</a:t>
            </a:r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6456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오른쪽 화살표 15">
            <a:extLst>
              <a:ext uri="{FF2B5EF4-FFF2-40B4-BE49-F238E27FC236}">
                <a16:creationId xmlns:a16="http://schemas.microsoft.com/office/drawing/2014/main" id="{8EB1A195-4ADF-954F-B0CD-00BF71EB4790}"/>
              </a:ext>
            </a:extLst>
          </p:cNvPr>
          <p:cNvSpPr/>
          <p:nvPr/>
        </p:nvSpPr>
        <p:spPr>
          <a:xfrm>
            <a:off x="5495699" y="3577710"/>
            <a:ext cx="978408" cy="484632"/>
          </a:xfrm>
          <a:prstGeom prst="rightArrow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슬라이드 번호 개체 틀 1">
            <a:extLst>
              <a:ext uri="{FF2B5EF4-FFF2-40B4-BE49-F238E27FC236}">
                <a16:creationId xmlns:a16="http://schemas.microsoft.com/office/drawing/2014/main" id="{FD2E8C3E-F28E-7E4E-A2A6-A3C9FAEED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CB40536-C8E0-4247-A6C3-5135EE3E1BC4}" type="slidenum">
              <a:rPr lang="ko-KR" altLang="en-US" smtClean="0"/>
              <a:t>19</a:t>
            </a:fld>
            <a:endParaRPr lang="ko-KR" altLang="en-US"/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9959" y="6384039"/>
            <a:ext cx="1708030" cy="363807"/>
          </a:xfrm>
          <a:prstGeom prst="rect">
            <a:avLst/>
          </a:prstGeom>
        </p:spPr>
      </p:pic>
      <p:cxnSp>
        <p:nvCxnSpPr>
          <p:cNvPr id="37" name="직선 연결선 36"/>
          <p:cNvCxnSpPr/>
          <p:nvPr/>
        </p:nvCxnSpPr>
        <p:spPr>
          <a:xfrm>
            <a:off x="0" y="6533617"/>
            <a:ext cx="12192000" cy="5206"/>
          </a:xfrm>
          <a:prstGeom prst="line">
            <a:avLst/>
          </a:prstGeom>
          <a:ln w="38100">
            <a:solidFill>
              <a:srgbClr val="E491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그룹 37"/>
          <p:cNvGrpSpPr/>
          <p:nvPr/>
        </p:nvGrpSpPr>
        <p:grpSpPr>
          <a:xfrm>
            <a:off x="603333" y="6357667"/>
            <a:ext cx="1708030" cy="363807"/>
            <a:chOff x="129396" y="6357667"/>
            <a:chExt cx="1708030" cy="363807"/>
          </a:xfrm>
        </p:grpSpPr>
        <p:pic>
          <p:nvPicPr>
            <p:cNvPr id="39" name="그림 3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9396" y="6357667"/>
              <a:ext cx="1708030" cy="363807"/>
            </a:xfrm>
            <a:prstGeom prst="rect">
              <a:avLst/>
            </a:prstGeom>
          </p:spPr>
        </p:pic>
        <p:sp>
          <p:nvSpPr>
            <p:cNvPr id="40" name="TextBox 39"/>
            <p:cNvSpPr txBox="1"/>
            <p:nvPr/>
          </p:nvSpPr>
          <p:spPr>
            <a:xfrm>
              <a:off x="129396" y="6364774"/>
              <a:ext cx="1695933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500" dirty="0">
                  <a:solidFill>
                    <a:schemeClr val="accent6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Intro</a:t>
              </a:r>
              <a:endParaRPr lang="ko-KR" altLang="en-US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41" name="그림 4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0173" y="6374148"/>
            <a:ext cx="1708030" cy="363807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7553348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7561311" y="6364772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4" name="그림 4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9499" y="6347936"/>
            <a:ext cx="1708030" cy="363807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9872674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9880637" y="6338044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7" name="그림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1521" y="6365522"/>
            <a:ext cx="1708030" cy="363807"/>
          </a:xfrm>
          <a:prstGeom prst="rect">
            <a:avLst/>
          </a:prstGeom>
        </p:spPr>
      </p:pic>
      <p:sp>
        <p:nvSpPr>
          <p:cNvPr id="48" name="TextBox 47"/>
          <p:cNvSpPr txBox="1"/>
          <p:nvPr/>
        </p:nvSpPr>
        <p:spPr>
          <a:xfrm>
            <a:off x="2914696" y="6355043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Preprocessing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5252944" y="6364850"/>
            <a:ext cx="1726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5265910" y="6374147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600697" y="6355043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EFBFD21-6D07-2A4A-B40B-B0538D83D71B}"/>
              </a:ext>
            </a:extLst>
          </p:cNvPr>
          <p:cNvSpPr/>
          <p:nvPr/>
        </p:nvSpPr>
        <p:spPr>
          <a:xfrm>
            <a:off x="5065935" y="1450918"/>
            <a:ext cx="16979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Automatically</a:t>
            </a:r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6456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8E4A896A-4ECB-0D4C-B31C-3EC423C7908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018" y="1837887"/>
            <a:ext cx="4125775" cy="3843711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2807" y="1958953"/>
            <a:ext cx="4172162" cy="3453063"/>
          </a:xfrm>
          <a:prstGeom prst="rect">
            <a:avLst/>
          </a:prstGeom>
        </p:spPr>
      </p:pic>
      <p:sp>
        <p:nvSpPr>
          <p:cNvPr id="3" name="슬라이드 번호 개체 틀 1">
            <a:extLst>
              <a:ext uri="{FF2B5EF4-FFF2-40B4-BE49-F238E27FC236}">
                <a16:creationId xmlns:a16="http://schemas.microsoft.com/office/drawing/2014/main" id="{7BBD3FA5-B555-C89F-44DF-7E232BE91189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/>
              <a:pPr/>
              <a:t>19</a:t>
            </a:fld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3117C3D-F2FC-C679-260F-0C1F8C28AA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9959" y="6384039"/>
            <a:ext cx="1708030" cy="363807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A34D25AB-C243-2BE8-5D48-EB933CF54259}"/>
              </a:ext>
            </a:extLst>
          </p:cNvPr>
          <p:cNvGrpSpPr/>
          <p:nvPr/>
        </p:nvGrpSpPr>
        <p:grpSpPr>
          <a:xfrm>
            <a:off x="603333" y="6357667"/>
            <a:ext cx="1708030" cy="363807"/>
            <a:chOff x="129396" y="6357667"/>
            <a:chExt cx="1708030" cy="363807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16B054AF-4E31-5B27-5E30-D37DE83BCF6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9396" y="6357667"/>
              <a:ext cx="1708030" cy="363807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DFAD8CB-BAA6-AE4F-E067-D6A2D960CB10}"/>
                </a:ext>
              </a:extLst>
            </p:cNvPr>
            <p:cNvSpPr txBox="1"/>
            <p:nvPr/>
          </p:nvSpPr>
          <p:spPr>
            <a:xfrm>
              <a:off x="129396" y="6364774"/>
              <a:ext cx="1695933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500" dirty="0">
                  <a:solidFill>
                    <a:schemeClr val="accent6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Intro</a:t>
              </a:r>
              <a:endParaRPr lang="ko-KR" altLang="en-US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395FFBCD-58D7-451B-BEF3-414193BD47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0173" y="6374148"/>
            <a:ext cx="1708030" cy="36380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542CFAD-558F-396F-0CE7-01DBA3A7F4C0}"/>
              </a:ext>
            </a:extLst>
          </p:cNvPr>
          <p:cNvSpPr txBox="1"/>
          <p:nvPr/>
        </p:nvSpPr>
        <p:spPr>
          <a:xfrm>
            <a:off x="7553348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70BF112-3E45-83E9-94DB-D52FB3F430E8}"/>
              </a:ext>
            </a:extLst>
          </p:cNvPr>
          <p:cNvSpPr/>
          <p:nvPr/>
        </p:nvSpPr>
        <p:spPr>
          <a:xfrm>
            <a:off x="7561311" y="6364772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A58F9365-D75A-23B4-A653-16487E8F40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9499" y="6347936"/>
            <a:ext cx="1708030" cy="36380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DF92A8B-C4BD-944F-5274-1D887DF104C8}"/>
              </a:ext>
            </a:extLst>
          </p:cNvPr>
          <p:cNvSpPr txBox="1"/>
          <p:nvPr/>
        </p:nvSpPr>
        <p:spPr>
          <a:xfrm>
            <a:off x="9872674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85ED235-278F-C503-5158-0C7FBB06206E}"/>
              </a:ext>
            </a:extLst>
          </p:cNvPr>
          <p:cNvSpPr/>
          <p:nvPr/>
        </p:nvSpPr>
        <p:spPr>
          <a:xfrm>
            <a:off x="9880637" y="6338044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F4938564-BD2E-4A11-FDC4-5205368A44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1521" y="6365522"/>
            <a:ext cx="1708030" cy="36380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7B4E58B-DC64-80EB-96C8-0912BEDF4178}"/>
              </a:ext>
            </a:extLst>
          </p:cNvPr>
          <p:cNvSpPr txBox="1"/>
          <p:nvPr/>
        </p:nvSpPr>
        <p:spPr>
          <a:xfrm>
            <a:off x="2914696" y="6355043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Preprocessing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81F487F-0A99-E99C-3632-D25D8A84B64C}"/>
              </a:ext>
            </a:extLst>
          </p:cNvPr>
          <p:cNvSpPr txBox="1"/>
          <p:nvPr/>
        </p:nvSpPr>
        <p:spPr>
          <a:xfrm>
            <a:off x="5252944" y="6364850"/>
            <a:ext cx="1726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A2D55CC-BE52-AA40-7CC0-ED37CBBAF855}"/>
              </a:ext>
            </a:extLst>
          </p:cNvPr>
          <p:cNvSpPr/>
          <p:nvPr/>
        </p:nvSpPr>
        <p:spPr>
          <a:xfrm>
            <a:off x="5265910" y="6374147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53D2B8F-4B29-FCCA-B0C6-E81695633C0E}"/>
              </a:ext>
            </a:extLst>
          </p:cNvPr>
          <p:cNvSpPr/>
          <p:nvPr/>
        </p:nvSpPr>
        <p:spPr>
          <a:xfrm>
            <a:off x="600697" y="6355043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6828F769-5A24-B3EE-4B27-3D9629D4AE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9959" y="6384039"/>
            <a:ext cx="1708030" cy="363807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7997F58E-922E-2AF7-3323-152C234813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0173" y="6374148"/>
            <a:ext cx="1708030" cy="363807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C3897E2C-CA61-8331-30A9-4E5EB661EE0F}"/>
              </a:ext>
            </a:extLst>
          </p:cNvPr>
          <p:cNvSpPr txBox="1"/>
          <p:nvPr/>
        </p:nvSpPr>
        <p:spPr>
          <a:xfrm>
            <a:off x="7553348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E8D200B3-1680-EF75-09FA-8850EE6DD68F}"/>
              </a:ext>
            </a:extLst>
          </p:cNvPr>
          <p:cNvSpPr/>
          <p:nvPr/>
        </p:nvSpPr>
        <p:spPr>
          <a:xfrm>
            <a:off x="7561311" y="6364772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50DEBD54-65AD-504C-4750-9E4A7761AE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9499" y="6347936"/>
            <a:ext cx="1708030" cy="363807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DBA9D247-F7F2-E38C-184C-08383C257D72}"/>
              </a:ext>
            </a:extLst>
          </p:cNvPr>
          <p:cNvSpPr txBox="1"/>
          <p:nvPr/>
        </p:nvSpPr>
        <p:spPr>
          <a:xfrm>
            <a:off x="9872674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80D5BD7F-2096-2067-AA18-18EC652FDEFC}"/>
              </a:ext>
            </a:extLst>
          </p:cNvPr>
          <p:cNvSpPr/>
          <p:nvPr/>
        </p:nvSpPr>
        <p:spPr>
          <a:xfrm>
            <a:off x="9880637" y="6338044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2" name="그림 51">
            <a:extLst>
              <a:ext uri="{FF2B5EF4-FFF2-40B4-BE49-F238E27FC236}">
                <a16:creationId xmlns:a16="http://schemas.microsoft.com/office/drawing/2014/main" id="{7F66B52C-1C2C-68FF-3C48-F0CFA15A8C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1521" y="6365522"/>
            <a:ext cx="1708030" cy="363807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7A908926-7F71-D4C1-2092-ECE939D13F4A}"/>
              </a:ext>
            </a:extLst>
          </p:cNvPr>
          <p:cNvSpPr txBox="1"/>
          <p:nvPr/>
        </p:nvSpPr>
        <p:spPr>
          <a:xfrm>
            <a:off x="2914696" y="6355043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Preprocessing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9750B18-8642-CB50-D6FE-9BE04922EBB2}"/>
              </a:ext>
            </a:extLst>
          </p:cNvPr>
          <p:cNvSpPr txBox="1"/>
          <p:nvPr/>
        </p:nvSpPr>
        <p:spPr>
          <a:xfrm>
            <a:off x="5252944" y="6364850"/>
            <a:ext cx="1726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F319B034-70AE-5527-1237-1C573B0AF816}"/>
              </a:ext>
            </a:extLst>
          </p:cNvPr>
          <p:cNvSpPr/>
          <p:nvPr/>
        </p:nvSpPr>
        <p:spPr>
          <a:xfrm>
            <a:off x="5265910" y="6374147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6" name="그림 55">
            <a:extLst>
              <a:ext uri="{FF2B5EF4-FFF2-40B4-BE49-F238E27FC236}">
                <a16:creationId xmlns:a16="http://schemas.microsoft.com/office/drawing/2014/main" id="{8B4E2137-8AF2-8A05-5A0C-4180391EDF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3166" y="6361089"/>
            <a:ext cx="1708030" cy="363807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2DDB3BD0-8A5F-B32B-82DA-1F3F7D9887FD}"/>
              </a:ext>
            </a:extLst>
          </p:cNvPr>
          <p:cNvSpPr txBox="1"/>
          <p:nvPr/>
        </p:nvSpPr>
        <p:spPr>
          <a:xfrm>
            <a:off x="7566341" y="6350610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Haar</a:t>
            </a:r>
            <a:r>
              <a:rPr lang="en-US" altLang="ko-KR" sz="1500" dirty="0"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classifier</a:t>
            </a:r>
            <a:endParaRPr lang="ko-KR" altLang="en-US" sz="1500" dirty="0">
              <a:solidFill>
                <a:srgbClr val="6456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5040BBD0-4411-EAE7-3E11-0CF597C3BDCC}"/>
              </a:ext>
            </a:extLst>
          </p:cNvPr>
          <p:cNvSpPr/>
          <p:nvPr/>
        </p:nvSpPr>
        <p:spPr>
          <a:xfrm>
            <a:off x="7561311" y="6344452"/>
            <a:ext cx="1708030" cy="393502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solidFill>
                <a:srgbClr val="6456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8496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304799" y="972455"/>
            <a:ext cx="6197600" cy="0"/>
          </a:xfrm>
          <a:prstGeom prst="line">
            <a:avLst/>
          </a:prstGeom>
          <a:ln w="38100">
            <a:solidFill>
              <a:srgbClr val="E491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/>
          <p:cNvSpPr/>
          <p:nvPr/>
        </p:nvSpPr>
        <p:spPr>
          <a:xfrm>
            <a:off x="275771" y="423706"/>
            <a:ext cx="21675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CONTENT</a:t>
            </a:r>
            <a:endParaRPr lang="ko-KR" altLang="en-US" sz="3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6456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655351" y="4654685"/>
            <a:ext cx="2641627" cy="1357715"/>
            <a:chOff x="671623" y="4654685"/>
            <a:chExt cx="2641627" cy="1357715"/>
          </a:xfrm>
        </p:grpSpPr>
        <p:sp>
          <p:nvSpPr>
            <p:cNvPr id="10" name="직사각형 9"/>
            <p:cNvSpPr/>
            <p:nvPr/>
          </p:nvSpPr>
          <p:spPr>
            <a:xfrm>
              <a:off x="1262109" y="4654685"/>
              <a:ext cx="109517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E4917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Intro</a:t>
              </a:r>
              <a:endParaRPr lang="ko-KR" altLang="en-US" sz="3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E49173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671623" y="5181403"/>
              <a:ext cx="264162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64565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Description about the necessity of project and our achievements</a:t>
              </a:r>
              <a:endPara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8211119" y="4626806"/>
            <a:ext cx="2735044" cy="970096"/>
            <a:chOff x="1262109" y="4654685"/>
            <a:chExt cx="2735044" cy="970096"/>
          </a:xfrm>
        </p:grpSpPr>
        <p:sp>
          <p:nvSpPr>
            <p:cNvPr id="32" name="직사각형 31"/>
            <p:cNvSpPr/>
            <p:nvPr/>
          </p:nvSpPr>
          <p:spPr>
            <a:xfrm>
              <a:off x="1262109" y="4654685"/>
              <a:ext cx="273504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E4917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Current state</a:t>
              </a:r>
              <a:endParaRPr lang="ko-KR" altLang="en-US" sz="3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E49173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1308817" y="5286227"/>
              <a:ext cx="264162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64565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Current achievements</a:t>
              </a:r>
              <a:endPara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F0D4B32-4CA5-9F4A-9448-A061B32E57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40536-C8E0-4247-A6C3-5135EE3E1BC4}" type="slidenum">
              <a:rPr lang="ko-KR" altLang="en-US" smtClean="0"/>
              <a:t>2</a:t>
            </a:fld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5F7A197-99B4-4E43-8934-8799421EB3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365" y="2479645"/>
            <a:ext cx="1625600" cy="1625600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BD5D9799-760A-B74D-B589-59F1C7E4B506}"/>
              </a:ext>
            </a:extLst>
          </p:cNvPr>
          <p:cNvGrpSpPr/>
          <p:nvPr/>
        </p:nvGrpSpPr>
        <p:grpSpPr>
          <a:xfrm>
            <a:off x="4598004" y="2479645"/>
            <a:ext cx="2641627" cy="3994047"/>
            <a:chOff x="4775186" y="2479645"/>
            <a:chExt cx="2641627" cy="3994047"/>
          </a:xfrm>
        </p:grpSpPr>
        <p:grpSp>
          <p:nvGrpSpPr>
            <p:cNvPr id="27" name="그룹 26"/>
            <p:cNvGrpSpPr/>
            <p:nvPr/>
          </p:nvGrpSpPr>
          <p:grpSpPr>
            <a:xfrm>
              <a:off x="4775186" y="4565478"/>
              <a:ext cx="2641627" cy="1908214"/>
              <a:chOff x="904120" y="4654685"/>
              <a:chExt cx="2641627" cy="1908214"/>
            </a:xfrm>
          </p:grpSpPr>
          <p:sp>
            <p:nvSpPr>
              <p:cNvPr id="28" name="직사각형 27"/>
              <p:cNvSpPr/>
              <p:nvPr/>
            </p:nvSpPr>
            <p:spPr>
              <a:xfrm>
                <a:off x="1262109" y="4654685"/>
                <a:ext cx="212109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3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rgbClr val="E49173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Algorithm</a:t>
                </a:r>
                <a:endParaRPr lang="ko-KR" altLang="en-US" sz="3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E49173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9" name="직사각형 28"/>
              <p:cNvSpPr/>
              <p:nvPr/>
            </p:nvSpPr>
            <p:spPr>
              <a:xfrm>
                <a:off x="904120" y="5239460"/>
                <a:ext cx="2641627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60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rgbClr val="645654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Explanation of two analysis method.</a:t>
                </a:r>
              </a:p>
              <a:p>
                <a:pPr algn="ctr"/>
                <a:r>
                  <a:rPr lang="en-US" altLang="ko-KR" sz="160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rgbClr val="645654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1. Machine learning</a:t>
                </a:r>
                <a:br>
                  <a:rPr lang="en-US" altLang="ko-KR" sz="160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rgbClr val="645654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altLang="ko-KR" sz="160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rgbClr val="645654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(clustering)</a:t>
                </a:r>
              </a:p>
              <a:p>
                <a:pPr algn="ctr"/>
                <a:r>
                  <a:rPr lang="en-US" altLang="ko-KR" sz="160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rgbClr val="645654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2. </a:t>
                </a:r>
                <a:r>
                  <a:rPr lang="en-US" altLang="ko-KR" sz="1600" dirty="0" err="1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rgbClr val="645654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Haar</a:t>
                </a:r>
                <a:r>
                  <a:rPr lang="en-US" altLang="ko-KR" sz="160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rgbClr val="645654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cascade classifier</a:t>
                </a:r>
                <a:endParaRPr lang="ko-KR" altLang="en-US" sz="16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645654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8EF5AF91-FE91-F94B-995A-D6E2FD5758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83200" y="2479645"/>
              <a:ext cx="1625600" cy="1625600"/>
            </a:xfrm>
            <a:prstGeom prst="rect">
              <a:avLst/>
            </a:prstGeom>
          </p:spPr>
        </p:pic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BCB95953-9E27-D34E-A1DE-6D77E6D079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5841" y="2479645"/>
            <a:ext cx="1625600" cy="162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926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275771" y="423706"/>
            <a:ext cx="6975756" cy="584775"/>
            <a:chOff x="275771" y="423706"/>
            <a:chExt cx="6975756" cy="584775"/>
          </a:xfrm>
        </p:grpSpPr>
        <p:cxnSp>
          <p:nvCxnSpPr>
            <p:cNvPr id="9" name="직선 연결선 8"/>
            <p:cNvCxnSpPr/>
            <p:nvPr/>
          </p:nvCxnSpPr>
          <p:spPr>
            <a:xfrm>
              <a:off x="304799" y="972455"/>
              <a:ext cx="6197600" cy="0"/>
            </a:xfrm>
            <a:prstGeom prst="line">
              <a:avLst/>
            </a:prstGeom>
            <a:ln w="38100">
              <a:solidFill>
                <a:srgbClr val="E4917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직사각형 9"/>
            <p:cNvSpPr/>
            <p:nvPr/>
          </p:nvSpPr>
          <p:spPr>
            <a:xfrm>
              <a:off x="275771" y="423706"/>
              <a:ext cx="697575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64565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2. Algorithm – [1] Machine learning</a:t>
              </a:r>
              <a:endParaRPr lang="ko-KR" altLang="en-US" sz="3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D2E8C3E-F28E-7E4E-A2A6-A3C9FAEED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40536-C8E0-4247-A6C3-5135EE3E1BC4}" type="slidenum">
              <a:rPr lang="ko-KR" altLang="en-US" smtClean="0"/>
              <a:t>20</a:t>
            </a:fld>
            <a:endParaRPr lang="ko-KR" altLang="en-US"/>
          </a:p>
        </p:txBody>
      </p:sp>
      <p:cxnSp>
        <p:nvCxnSpPr>
          <p:cNvPr id="15" name="직선 연결선 1">
            <a:extLst>
              <a:ext uri="{FF2B5EF4-FFF2-40B4-BE49-F238E27FC236}">
                <a16:creationId xmlns:a16="http://schemas.microsoft.com/office/drawing/2014/main" id="{23175263-AA3A-5045-B05B-2718F46DB822}"/>
              </a:ext>
            </a:extLst>
          </p:cNvPr>
          <p:cNvCxnSpPr>
            <a:cxnSpLocks/>
          </p:cNvCxnSpPr>
          <p:nvPr/>
        </p:nvCxnSpPr>
        <p:spPr>
          <a:xfrm>
            <a:off x="318249" y="986179"/>
            <a:ext cx="6946728" cy="0"/>
          </a:xfrm>
          <a:prstGeom prst="line">
            <a:avLst/>
          </a:prstGeom>
          <a:ln w="38100">
            <a:solidFill>
              <a:srgbClr val="E491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EFBFD21-6D07-2A4A-B40B-B0538D83D71B}"/>
              </a:ext>
            </a:extLst>
          </p:cNvPr>
          <p:cNvSpPr/>
          <p:nvPr/>
        </p:nvSpPr>
        <p:spPr>
          <a:xfrm>
            <a:off x="291355" y="954222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Detection</a:t>
            </a:r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6456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9BC5D61-5C86-4B4F-A6FB-DFC0587BD270}"/>
              </a:ext>
            </a:extLst>
          </p:cNvPr>
          <p:cNvSpPr/>
          <p:nvPr/>
        </p:nvSpPr>
        <p:spPr>
          <a:xfrm>
            <a:off x="6909402" y="1957854"/>
            <a:ext cx="4319337" cy="359744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4" name="오른쪽 화살표 15">
            <a:extLst>
              <a:ext uri="{FF2B5EF4-FFF2-40B4-BE49-F238E27FC236}">
                <a16:creationId xmlns:a16="http://schemas.microsoft.com/office/drawing/2014/main" id="{003717A6-3D67-1F43-B00C-13C4D3AB6EE7}"/>
              </a:ext>
            </a:extLst>
          </p:cNvPr>
          <p:cNvSpPr/>
          <p:nvPr/>
        </p:nvSpPr>
        <p:spPr>
          <a:xfrm>
            <a:off x="5495699" y="3577710"/>
            <a:ext cx="978408" cy="484632"/>
          </a:xfrm>
          <a:prstGeom prst="rightArrow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이등변 삼각형 8">
            <a:extLst>
              <a:ext uri="{FF2B5EF4-FFF2-40B4-BE49-F238E27FC236}">
                <a16:creationId xmlns:a16="http://schemas.microsoft.com/office/drawing/2014/main" id="{4CEF6268-387E-A84D-8638-810060D2903A}"/>
              </a:ext>
            </a:extLst>
          </p:cNvPr>
          <p:cNvSpPr/>
          <p:nvPr/>
        </p:nvSpPr>
        <p:spPr>
          <a:xfrm>
            <a:off x="9378544" y="2615816"/>
            <a:ext cx="1566570" cy="1520411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dirty="0"/>
              <a:t>2</a:t>
            </a:r>
            <a:endParaRPr lang="ko-KR" altLang="en-US" sz="4400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24C62953-64BF-724D-BF08-58D5BF51ECF8}"/>
              </a:ext>
            </a:extLst>
          </p:cNvPr>
          <p:cNvSpPr/>
          <p:nvPr/>
        </p:nvSpPr>
        <p:spPr>
          <a:xfrm>
            <a:off x="8169807" y="4136227"/>
            <a:ext cx="1081947" cy="1026608"/>
          </a:xfrm>
          <a:prstGeom prst="ellipse">
            <a:avLst/>
          </a:prstGeom>
          <a:solidFill>
            <a:schemeClr val="tx1"/>
          </a:solidFill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dirty="0"/>
              <a:t>3</a:t>
            </a:r>
            <a:endParaRPr lang="ko-KR" altLang="en-US" sz="4400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07F7B26-7A5E-8B46-A78F-40D502E672E0}"/>
              </a:ext>
            </a:extLst>
          </p:cNvPr>
          <p:cNvSpPr/>
          <p:nvPr/>
        </p:nvSpPr>
        <p:spPr>
          <a:xfrm>
            <a:off x="7385352" y="2204155"/>
            <a:ext cx="1081947" cy="1035235"/>
          </a:xfrm>
          <a:prstGeom prst="rect">
            <a:avLst/>
          </a:prstGeom>
          <a:solidFill>
            <a:schemeClr val="tx1"/>
          </a:solidFill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dirty="0"/>
              <a:t>1</a:t>
            </a:r>
            <a:endParaRPr lang="ko-KR" altLang="en-US" sz="4400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FD776A8-3D81-6944-955B-DEFC462DD84D}"/>
              </a:ext>
            </a:extLst>
          </p:cNvPr>
          <p:cNvSpPr/>
          <p:nvPr/>
        </p:nvSpPr>
        <p:spPr>
          <a:xfrm>
            <a:off x="668372" y="1957854"/>
            <a:ext cx="4319337" cy="359744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1" name="이등변 삼각형 8">
            <a:extLst>
              <a:ext uri="{FF2B5EF4-FFF2-40B4-BE49-F238E27FC236}">
                <a16:creationId xmlns:a16="http://schemas.microsoft.com/office/drawing/2014/main" id="{0C98A458-F61E-7E46-ADB9-727C2B08D534}"/>
              </a:ext>
            </a:extLst>
          </p:cNvPr>
          <p:cNvSpPr/>
          <p:nvPr/>
        </p:nvSpPr>
        <p:spPr>
          <a:xfrm>
            <a:off x="3137514" y="2615816"/>
            <a:ext cx="1566570" cy="1520411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6645F9AB-D397-9146-93DB-4E32F56E80C3}"/>
              </a:ext>
            </a:extLst>
          </p:cNvPr>
          <p:cNvSpPr/>
          <p:nvPr/>
        </p:nvSpPr>
        <p:spPr>
          <a:xfrm>
            <a:off x="1928777" y="4136227"/>
            <a:ext cx="1081947" cy="1026608"/>
          </a:xfrm>
          <a:prstGeom prst="ellipse">
            <a:avLst/>
          </a:prstGeom>
          <a:solidFill>
            <a:schemeClr val="tx1"/>
          </a:solidFill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A37AFC4-13B0-094A-A86E-E0BDFA13EDF8}"/>
              </a:ext>
            </a:extLst>
          </p:cNvPr>
          <p:cNvSpPr/>
          <p:nvPr/>
        </p:nvSpPr>
        <p:spPr>
          <a:xfrm>
            <a:off x="1144322" y="2204155"/>
            <a:ext cx="1081947" cy="1035235"/>
          </a:xfrm>
          <a:prstGeom prst="rect">
            <a:avLst/>
          </a:prstGeom>
          <a:solidFill>
            <a:schemeClr val="tx1"/>
          </a:solidFill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슬라이드 번호 개체 틀 1">
            <a:extLst>
              <a:ext uri="{FF2B5EF4-FFF2-40B4-BE49-F238E27FC236}">
                <a16:creationId xmlns:a16="http://schemas.microsoft.com/office/drawing/2014/main" id="{FD2E8C3E-F28E-7E4E-A2A6-A3C9FAEED9B0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20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9959" y="6384039"/>
            <a:ext cx="1708030" cy="363807"/>
          </a:xfrm>
          <a:prstGeom prst="rect">
            <a:avLst/>
          </a:prstGeom>
        </p:spPr>
      </p:pic>
      <p:cxnSp>
        <p:nvCxnSpPr>
          <p:cNvPr id="26" name="직선 연결선 25"/>
          <p:cNvCxnSpPr/>
          <p:nvPr/>
        </p:nvCxnSpPr>
        <p:spPr>
          <a:xfrm>
            <a:off x="0" y="6533617"/>
            <a:ext cx="12192000" cy="5206"/>
          </a:xfrm>
          <a:prstGeom prst="line">
            <a:avLst/>
          </a:prstGeom>
          <a:ln w="38100">
            <a:solidFill>
              <a:srgbClr val="E491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그룹 26"/>
          <p:cNvGrpSpPr/>
          <p:nvPr/>
        </p:nvGrpSpPr>
        <p:grpSpPr>
          <a:xfrm>
            <a:off x="603333" y="6357667"/>
            <a:ext cx="1708030" cy="363807"/>
            <a:chOff x="129396" y="6357667"/>
            <a:chExt cx="1708030" cy="363807"/>
          </a:xfrm>
        </p:grpSpPr>
        <p:pic>
          <p:nvPicPr>
            <p:cNvPr id="28" name="그림 2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9396" y="6357667"/>
              <a:ext cx="1708030" cy="363807"/>
            </a:xfrm>
            <a:prstGeom prst="rect">
              <a:avLst/>
            </a:prstGeom>
          </p:spPr>
        </p:pic>
        <p:sp>
          <p:nvSpPr>
            <p:cNvPr id="29" name="TextBox 28"/>
            <p:cNvSpPr txBox="1"/>
            <p:nvPr/>
          </p:nvSpPr>
          <p:spPr>
            <a:xfrm>
              <a:off x="129396" y="6364774"/>
              <a:ext cx="1695933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500" dirty="0">
                  <a:solidFill>
                    <a:schemeClr val="accent6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Intro</a:t>
              </a:r>
              <a:endParaRPr lang="ko-KR" altLang="en-US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30" name="그림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0173" y="6374148"/>
            <a:ext cx="1708030" cy="363807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7553348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7561311" y="6364772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9499" y="6347936"/>
            <a:ext cx="1708030" cy="363807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9872674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9880637" y="6338044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1521" y="6365522"/>
            <a:ext cx="1708030" cy="363807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2914696" y="6355043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Preprocessing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5252944" y="6364850"/>
            <a:ext cx="1726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5265910" y="6374147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600697" y="6355043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4" name="슬라이드 번호 개체 틀 1">
            <a:extLst>
              <a:ext uri="{FF2B5EF4-FFF2-40B4-BE49-F238E27FC236}">
                <a16:creationId xmlns:a16="http://schemas.microsoft.com/office/drawing/2014/main" id="{68E2E5A1-445C-0699-D18A-4A97310EE266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/>
              <a:pPr/>
              <a:t>20</a:t>
            </a:fld>
            <a:endParaRPr lang="ko-KR" altLang="en-US"/>
          </a:p>
        </p:txBody>
      </p:sp>
      <p:pic>
        <p:nvPicPr>
          <p:cNvPr id="65" name="그림 64">
            <a:extLst>
              <a:ext uri="{FF2B5EF4-FFF2-40B4-BE49-F238E27FC236}">
                <a16:creationId xmlns:a16="http://schemas.microsoft.com/office/drawing/2014/main" id="{777547C5-9BA6-9936-287A-D710D0E03A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9959" y="6384039"/>
            <a:ext cx="1708030" cy="363807"/>
          </a:xfrm>
          <a:prstGeom prst="rect">
            <a:avLst/>
          </a:prstGeom>
        </p:spPr>
      </p:pic>
      <p:grpSp>
        <p:nvGrpSpPr>
          <p:cNvPr id="66" name="그룹 65">
            <a:extLst>
              <a:ext uri="{FF2B5EF4-FFF2-40B4-BE49-F238E27FC236}">
                <a16:creationId xmlns:a16="http://schemas.microsoft.com/office/drawing/2014/main" id="{EA3874B4-CDC6-A593-D811-90561569DEA5}"/>
              </a:ext>
            </a:extLst>
          </p:cNvPr>
          <p:cNvGrpSpPr/>
          <p:nvPr/>
        </p:nvGrpSpPr>
        <p:grpSpPr>
          <a:xfrm>
            <a:off x="603333" y="6357667"/>
            <a:ext cx="1708030" cy="363807"/>
            <a:chOff x="129396" y="6357667"/>
            <a:chExt cx="1708030" cy="363807"/>
          </a:xfrm>
        </p:grpSpPr>
        <p:pic>
          <p:nvPicPr>
            <p:cNvPr id="67" name="그림 66">
              <a:extLst>
                <a:ext uri="{FF2B5EF4-FFF2-40B4-BE49-F238E27FC236}">
                  <a16:creationId xmlns:a16="http://schemas.microsoft.com/office/drawing/2014/main" id="{DB2A8742-9905-1C95-554E-E6177BB596F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9396" y="6357667"/>
              <a:ext cx="1708030" cy="363807"/>
            </a:xfrm>
            <a:prstGeom prst="rect">
              <a:avLst/>
            </a:prstGeom>
          </p:spPr>
        </p:pic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CD630535-0E25-CB0A-B1BF-3165BEC9884C}"/>
                </a:ext>
              </a:extLst>
            </p:cNvPr>
            <p:cNvSpPr txBox="1"/>
            <p:nvPr/>
          </p:nvSpPr>
          <p:spPr>
            <a:xfrm>
              <a:off x="129396" y="6364774"/>
              <a:ext cx="1695933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500" dirty="0">
                  <a:solidFill>
                    <a:schemeClr val="accent6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Intro</a:t>
              </a:r>
              <a:endParaRPr lang="ko-KR" altLang="en-US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69" name="그림 68">
            <a:extLst>
              <a:ext uri="{FF2B5EF4-FFF2-40B4-BE49-F238E27FC236}">
                <a16:creationId xmlns:a16="http://schemas.microsoft.com/office/drawing/2014/main" id="{4873CBFE-F9C5-B9F6-26CC-578EC89935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0173" y="6374148"/>
            <a:ext cx="1708030" cy="363807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88BCB06B-8C75-BCDF-377C-FE30A0CA745D}"/>
              </a:ext>
            </a:extLst>
          </p:cNvPr>
          <p:cNvSpPr txBox="1"/>
          <p:nvPr/>
        </p:nvSpPr>
        <p:spPr>
          <a:xfrm>
            <a:off x="7553348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C1D18F12-182C-FE1D-A32A-CC9E1A225986}"/>
              </a:ext>
            </a:extLst>
          </p:cNvPr>
          <p:cNvSpPr/>
          <p:nvPr/>
        </p:nvSpPr>
        <p:spPr>
          <a:xfrm>
            <a:off x="7561311" y="6364772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2" name="그림 71">
            <a:extLst>
              <a:ext uri="{FF2B5EF4-FFF2-40B4-BE49-F238E27FC236}">
                <a16:creationId xmlns:a16="http://schemas.microsoft.com/office/drawing/2014/main" id="{3238D89C-66DC-16A4-A339-2F50B74EA6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9499" y="6347936"/>
            <a:ext cx="1708030" cy="363807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B041547F-DE01-7933-F1FC-BFEBD48E8F6C}"/>
              </a:ext>
            </a:extLst>
          </p:cNvPr>
          <p:cNvSpPr txBox="1"/>
          <p:nvPr/>
        </p:nvSpPr>
        <p:spPr>
          <a:xfrm>
            <a:off x="9872674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2B079CF6-A299-1BB3-BECF-861DA46D94C4}"/>
              </a:ext>
            </a:extLst>
          </p:cNvPr>
          <p:cNvSpPr/>
          <p:nvPr/>
        </p:nvSpPr>
        <p:spPr>
          <a:xfrm>
            <a:off x="9880637" y="6338044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5" name="그림 74">
            <a:extLst>
              <a:ext uri="{FF2B5EF4-FFF2-40B4-BE49-F238E27FC236}">
                <a16:creationId xmlns:a16="http://schemas.microsoft.com/office/drawing/2014/main" id="{70EC0428-6EB2-B211-981F-F9408DB252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1521" y="6365522"/>
            <a:ext cx="1708030" cy="363807"/>
          </a:xfrm>
          <a:prstGeom prst="rect">
            <a:avLst/>
          </a:prstGeom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260095B8-C441-5D20-044F-63040769F5A0}"/>
              </a:ext>
            </a:extLst>
          </p:cNvPr>
          <p:cNvSpPr txBox="1"/>
          <p:nvPr/>
        </p:nvSpPr>
        <p:spPr>
          <a:xfrm>
            <a:off x="2914696" y="6355043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Preprocessing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AD05EE6E-DDF5-341E-C0DB-005CCE20769A}"/>
              </a:ext>
            </a:extLst>
          </p:cNvPr>
          <p:cNvSpPr txBox="1"/>
          <p:nvPr/>
        </p:nvSpPr>
        <p:spPr>
          <a:xfrm>
            <a:off x="5252944" y="6364850"/>
            <a:ext cx="1726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A8681431-9C26-DCDE-A716-406DDB3FEDF0}"/>
              </a:ext>
            </a:extLst>
          </p:cNvPr>
          <p:cNvSpPr/>
          <p:nvPr/>
        </p:nvSpPr>
        <p:spPr>
          <a:xfrm>
            <a:off x="5265910" y="6374147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50E7CCDB-680A-6757-48B2-A9A59C68F8CF}"/>
              </a:ext>
            </a:extLst>
          </p:cNvPr>
          <p:cNvSpPr/>
          <p:nvPr/>
        </p:nvSpPr>
        <p:spPr>
          <a:xfrm>
            <a:off x="600697" y="6355043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0" name="그림 79">
            <a:extLst>
              <a:ext uri="{FF2B5EF4-FFF2-40B4-BE49-F238E27FC236}">
                <a16:creationId xmlns:a16="http://schemas.microsoft.com/office/drawing/2014/main" id="{431EE28A-C443-A577-9F27-9F8D7043D1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9959" y="6384039"/>
            <a:ext cx="1708030" cy="363807"/>
          </a:xfrm>
          <a:prstGeom prst="rect">
            <a:avLst/>
          </a:prstGeom>
        </p:spPr>
      </p:pic>
      <p:pic>
        <p:nvPicPr>
          <p:cNvPr id="81" name="그림 80">
            <a:extLst>
              <a:ext uri="{FF2B5EF4-FFF2-40B4-BE49-F238E27FC236}">
                <a16:creationId xmlns:a16="http://schemas.microsoft.com/office/drawing/2014/main" id="{38CCE064-5AB0-1622-3385-7347C298F9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0173" y="6374148"/>
            <a:ext cx="1708030" cy="363807"/>
          </a:xfrm>
          <a:prstGeom prst="rect">
            <a:avLst/>
          </a:prstGeom>
        </p:spPr>
      </p:pic>
      <p:sp>
        <p:nvSpPr>
          <p:cNvPr id="82" name="TextBox 81">
            <a:extLst>
              <a:ext uri="{FF2B5EF4-FFF2-40B4-BE49-F238E27FC236}">
                <a16:creationId xmlns:a16="http://schemas.microsoft.com/office/drawing/2014/main" id="{631A80DB-7EA8-2572-8CA9-526DF5690073}"/>
              </a:ext>
            </a:extLst>
          </p:cNvPr>
          <p:cNvSpPr txBox="1"/>
          <p:nvPr/>
        </p:nvSpPr>
        <p:spPr>
          <a:xfrm>
            <a:off x="7553348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BF8D87AC-6E5C-0F7D-2390-1C9CA7007DD5}"/>
              </a:ext>
            </a:extLst>
          </p:cNvPr>
          <p:cNvSpPr/>
          <p:nvPr/>
        </p:nvSpPr>
        <p:spPr>
          <a:xfrm>
            <a:off x="7561311" y="6364772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4" name="그림 83">
            <a:extLst>
              <a:ext uri="{FF2B5EF4-FFF2-40B4-BE49-F238E27FC236}">
                <a16:creationId xmlns:a16="http://schemas.microsoft.com/office/drawing/2014/main" id="{32B00FCC-B918-58AA-6C49-473DF59E43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9499" y="6347936"/>
            <a:ext cx="1708030" cy="363807"/>
          </a:xfrm>
          <a:prstGeom prst="rect">
            <a:avLst/>
          </a:prstGeom>
        </p:spPr>
      </p:pic>
      <p:sp>
        <p:nvSpPr>
          <p:cNvPr id="85" name="TextBox 84">
            <a:extLst>
              <a:ext uri="{FF2B5EF4-FFF2-40B4-BE49-F238E27FC236}">
                <a16:creationId xmlns:a16="http://schemas.microsoft.com/office/drawing/2014/main" id="{2F093EEC-8A02-BCA0-1693-4F368A9C7442}"/>
              </a:ext>
            </a:extLst>
          </p:cNvPr>
          <p:cNvSpPr txBox="1"/>
          <p:nvPr/>
        </p:nvSpPr>
        <p:spPr>
          <a:xfrm>
            <a:off x="9872674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E3A5C02A-07DE-2FF1-11F1-9063219339C6}"/>
              </a:ext>
            </a:extLst>
          </p:cNvPr>
          <p:cNvSpPr/>
          <p:nvPr/>
        </p:nvSpPr>
        <p:spPr>
          <a:xfrm>
            <a:off x="9880637" y="6338044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7" name="그림 86">
            <a:extLst>
              <a:ext uri="{FF2B5EF4-FFF2-40B4-BE49-F238E27FC236}">
                <a16:creationId xmlns:a16="http://schemas.microsoft.com/office/drawing/2014/main" id="{ED3328DE-3437-C31B-83C6-7C95200529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1521" y="6365522"/>
            <a:ext cx="1708030" cy="363807"/>
          </a:xfrm>
          <a:prstGeom prst="rect">
            <a:avLst/>
          </a:prstGeom>
        </p:spPr>
      </p:pic>
      <p:sp>
        <p:nvSpPr>
          <p:cNvPr id="88" name="TextBox 87">
            <a:extLst>
              <a:ext uri="{FF2B5EF4-FFF2-40B4-BE49-F238E27FC236}">
                <a16:creationId xmlns:a16="http://schemas.microsoft.com/office/drawing/2014/main" id="{17B207EB-CF0A-3CD8-603F-35679EE2C369}"/>
              </a:ext>
            </a:extLst>
          </p:cNvPr>
          <p:cNvSpPr txBox="1"/>
          <p:nvPr/>
        </p:nvSpPr>
        <p:spPr>
          <a:xfrm>
            <a:off x="2914696" y="6355043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Preprocessing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57B0106-0237-4393-F177-F01A16430FAB}"/>
              </a:ext>
            </a:extLst>
          </p:cNvPr>
          <p:cNvSpPr txBox="1"/>
          <p:nvPr/>
        </p:nvSpPr>
        <p:spPr>
          <a:xfrm>
            <a:off x="5252944" y="6364850"/>
            <a:ext cx="1726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B9382FB0-BA9F-E927-0C7C-E143946A93B8}"/>
              </a:ext>
            </a:extLst>
          </p:cNvPr>
          <p:cNvSpPr/>
          <p:nvPr/>
        </p:nvSpPr>
        <p:spPr>
          <a:xfrm>
            <a:off x="5265910" y="6374147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1" name="그림 90">
            <a:extLst>
              <a:ext uri="{FF2B5EF4-FFF2-40B4-BE49-F238E27FC236}">
                <a16:creationId xmlns:a16="http://schemas.microsoft.com/office/drawing/2014/main" id="{8EC451F1-3E91-DF51-B8A7-E0E54DA6F1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3166" y="6361089"/>
            <a:ext cx="1708030" cy="363807"/>
          </a:xfrm>
          <a:prstGeom prst="rect">
            <a:avLst/>
          </a:prstGeom>
        </p:spPr>
      </p:pic>
      <p:sp>
        <p:nvSpPr>
          <p:cNvPr id="92" name="TextBox 91">
            <a:extLst>
              <a:ext uri="{FF2B5EF4-FFF2-40B4-BE49-F238E27FC236}">
                <a16:creationId xmlns:a16="http://schemas.microsoft.com/office/drawing/2014/main" id="{579370DB-2897-0B25-D717-7C86AF395911}"/>
              </a:ext>
            </a:extLst>
          </p:cNvPr>
          <p:cNvSpPr txBox="1"/>
          <p:nvPr/>
        </p:nvSpPr>
        <p:spPr>
          <a:xfrm>
            <a:off x="7566341" y="6350610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Haar</a:t>
            </a:r>
            <a:r>
              <a:rPr lang="en-US" altLang="ko-KR" sz="1500" dirty="0"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classifier</a:t>
            </a:r>
            <a:endParaRPr lang="ko-KR" altLang="en-US" sz="1500" dirty="0">
              <a:solidFill>
                <a:srgbClr val="6456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C0BC7D6D-3653-6521-8083-6CB0814B7626}"/>
              </a:ext>
            </a:extLst>
          </p:cNvPr>
          <p:cNvSpPr/>
          <p:nvPr/>
        </p:nvSpPr>
        <p:spPr>
          <a:xfrm>
            <a:off x="7561311" y="6344452"/>
            <a:ext cx="1708030" cy="393502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solidFill>
                <a:srgbClr val="6456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4363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275771" y="423706"/>
            <a:ext cx="6975756" cy="584775"/>
            <a:chOff x="275771" y="423706"/>
            <a:chExt cx="6975756" cy="584775"/>
          </a:xfrm>
        </p:grpSpPr>
        <p:cxnSp>
          <p:nvCxnSpPr>
            <p:cNvPr id="9" name="직선 연결선 8"/>
            <p:cNvCxnSpPr/>
            <p:nvPr/>
          </p:nvCxnSpPr>
          <p:spPr>
            <a:xfrm>
              <a:off x="304799" y="972455"/>
              <a:ext cx="6197600" cy="0"/>
            </a:xfrm>
            <a:prstGeom prst="line">
              <a:avLst/>
            </a:prstGeom>
            <a:ln w="38100">
              <a:solidFill>
                <a:srgbClr val="E4917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직사각형 9"/>
            <p:cNvSpPr/>
            <p:nvPr/>
          </p:nvSpPr>
          <p:spPr>
            <a:xfrm>
              <a:off x="275771" y="423706"/>
              <a:ext cx="697575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64565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2. Algorithm – [1] Machine learning</a:t>
              </a:r>
              <a:endParaRPr lang="ko-KR" altLang="en-US" sz="3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D2E8C3E-F28E-7E4E-A2A6-A3C9FAEED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40536-C8E0-4247-A6C3-5135EE3E1BC4}" type="slidenum">
              <a:rPr lang="ko-KR" altLang="en-US" smtClean="0"/>
              <a:t>21</a:t>
            </a:fld>
            <a:endParaRPr lang="ko-KR" altLang="en-US"/>
          </a:p>
        </p:txBody>
      </p:sp>
      <p:cxnSp>
        <p:nvCxnSpPr>
          <p:cNvPr id="15" name="직선 연결선 1">
            <a:extLst>
              <a:ext uri="{FF2B5EF4-FFF2-40B4-BE49-F238E27FC236}">
                <a16:creationId xmlns:a16="http://schemas.microsoft.com/office/drawing/2014/main" id="{23175263-AA3A-5045-B05B-2718F46DB822}"/>
              </a:ext>
            </a:extLst>
          </p:cNvPr>
          <p:cNvCxnSpPr>
            <a:cxnSpLocks/>
          </p:cNvCxnSpPr>
          <p:nvPr/>
        </p:nvCxnSpPr>
        <p:spPr>
          <a:xfrm>
            <a:off x="318249" y="986179"/>
            <a:ext cx="6946728" cy="0"/>
          </a:xfrm>
          <a:prstGeom prst="line">
            <a:avLst/>
          </a:prstGeom>
          <a:ln w="38100">
            <a:solidFill>
              <a:srgbClr val="E491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EFBFD21-6D07-2A4A-B40B-B0538D83D71B}"/>
              </a:ext>
            </a:extLst>
          </p:cNvPr>
          <p:cNvSpPr/>
          <p:nvPr/>
        </p:nvSpPr>
        <p:spPr>
          <a:xfrm>
            <a:off x="291355" y="954222"/>
            <a:ext cx="1928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Detection - Real</a:t>
            </a:r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6456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0A2E4253-D76F-1D46-84A9-F83505809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77" y="2476181"/>
            <a:ext cx="5114289" cy="2879725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B9A227E2-1A7F-3A4F-B1EA-8E726953EF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8684" y="2980121"/>
            <a:ext cx="3326801" cy="1871843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94FFD79F-435B-594A-BDBE-601E8D806F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45485" y="2476181"/>
            <a:ext cx="2974281" cy="280416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4CA509DF-12CB-4342-B683-B7F86D5CDE4A}"/>
              </a:ext>
            </a:extLst>
          </p:cNvPr>
          <p:cNvSpPr txBox="1"/>
          <p:nvPr/>
        </p:nvSpPr>
        <p:spPr>
          <a:xfrm>
            <a:off x="1891430" y="5776826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 w="0"/>
                <a:solidFill>
                  <a:srgbClr val="64565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제한된 환경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B798D69-454A-B74D-9A36-D0CAC1E76BA2}"/>
              </a:ext>
            </a:extLst>
          </p:cNvPr>
          <p:cNvSpPr txBox="1"/>
          <p:nvPr/>
        </p:nvSpPr>
        <p:spPr>
          <a:xfrm>
            <a:off x="7555031" y="5855732"/>
            <a:ext cx="2194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 w="0"/>
                <a:solidFill>
                  <a:srgbClr val="64565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제한되지</a:t>
            </a:r>
            <a:r>
              <a:rPr lang="ko-KR" altLang="en-US" dirty="0"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않은 환경</a:t>
            </a:r>
          </a:p>
        </p:txBody>
      </p:sp>
      <p:sp>
        <p:nvSpPr>
          <p:cNvPr id="14" name="슬라이드 번호 개체 틀 1">
            <a:extLst>
              <a:ext uri="{FF2B5EF4-FFF2-40B4-BE49-F238E27FC236}">
                <a16:creationId xmlns:a16="http://schemas.microsoft.com/office/drawing/2014/main" id="{FD2E8C3E-F28E-7E4E-A2A6-A3C9FAEED9B0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21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69959" y="6384039"/>
            <a:ext cx="1708030" cy="363807"/>
          </a:xfrm>
          <a:prstGeom prst="rect">
            <a:avLst/>
          </a:prstGeom>
        </p:spPr>
      </p:pic>
      <p:cxnSp>
        <p:nvCxnSpPr>
          <p:cNvPr id="17" name="직선 연결선 16"/>
          <p:cNvCxnSpPr/>
          <p:nvPr/>
        </p:nvCxnSpPr>
        <p:spPr>
          <a:xfrm>
            <a:off x="0" y="6533617"/>
            <a:ext cx="12192000" cy="5206"/>
          </a:xfrm>
          <a:prstGeom prst="line">
            <a:avLst/>
          </a:prstGeom>
          <a:ln w="38100">
            <a:solidFill>
              <a:srgbClr val="E491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그룹 17"/>
          <p:cNvGrpSpPr/>
          <p:nvPr/>
        </p:nvGrpSpPr>
        <p:grpSpPr>
          <a:xfrm>
            <a:off x="603333" y="6357667"/>
            <a:ext cx="1708030" cy="363807"/>
            <a:chOff x="129396" y="6357667"/>
            <a:chExt cx="1708030" cy="363807"/>
          </a:xfrm>
        </p:grpSpPr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9396" y="6357667"/>
              <a:ext cx="1708030" cy="363807"/>
            </a:xfrm>
            <a:prstGeom prst="rect">
              <a:avLst/>
            </a:prstGeom>
          </p:spPr>
        </p:pic>
        <p:sp>
          <p:nvSpPr>
            <p:cNvPr id="21" name="TextBox 20"/>
            <p:cNvSpPr txBox="1"/>
            <p:nvPr/>
          </p:nvSpPr>
          <p:spPr>
            <a:xfrm>
              <a:off x="129396" y="6364774"/>
              <a:ext cx="1695933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500" dirty="0">
                  <a:solidFill>
                    <a:schemeClr val="accent6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Intro</a:t>
              </a:r>
              <a:endParaRPr lang="ko-KR" altLang="en-US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22" name="그림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60173" y="6374148"/>
            <a:ext cx="1708030" cy="363807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7553348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7561311" y="6364772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79499" y="6347936"/>
            <a:ext cx="1708030" cy="363807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9872674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9880637" y="6338044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21521" y="6365522"/>
            <a:ext cx="1708030" cy="363807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2914696" y="6355043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Preprocessing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252944" y="6364850"/>
            <a:ext cx="1726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5265910" y="6374147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600697" y="6355043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0" name="슬라이드 번호 개체 틀 1">
            <a:extLst>
              <a:ext uri="{FF2B5EF4-FFF2-40B4-BE49-F238E27FC236}">
                <a16:creationId xmlns:a16="http://schemas.microsoft.com/office/drawing/2014/main" id="{4A634733-D9C9-5084-9AC4-57064C74E0EE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/>
              <a:pPr/>
              <a:t>21</a:t>
            </a:fld>
            <a:endParaRPr lang="ko-KR" altLang="en-US"/>
          </a:p>
        </p:txBody>
      </p:sp>
      <p:pic>
        <p:nvPicPr>
          <p:cNvPr id="61" name="그림 60">
            <a:extLst>
              <a:ext uri="{FF2B5EF4-FFF2-40B4-BE49-F238E27FC236}">
                <a16:creationId xmlns:a16="http://schemas.microsoft.com/office/drawing/2014/main" id="{4FD34C76-9B30-AC79-327F-90151D179B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69959" y="6384039"/>
            <a:ext cx="1708030" cy="363807"/>
          </a:xfrm>
          <a:prstGeom prst="rect">
            <a:avLst/>
          </a:prstGeom>
        </p:spPr>
      </p:pic>
      <p:grpSp>
        <p:nvGrpSpPr>
          <p:cNvPr id="62" name="그룹 61">
            <a:extLst>
              <a:ext uri="{FF2B5EF4-FFF2-40B4-BE49-F238E27FC236}">
                <a16:creationId xmlns:a16="http://schemas.microsoft.com/office/drawing/2014/main" id="{377C2911-356B-DB5B-F77D-81E72550F829}"/>
              </a:ext>
            </a:extLst>
          </p:cNvPr>
          <p:cNvGrpSpPr/>
          <p:nvPr/>
        </p:nvGrpSpPr>
        <p:grpSpPr>
          <a:xfrm>
            <a:off x="603333" y="6357667"/>
            <a:ext cx="1708030" cy="363807"/>
            <a:chOff x="129396" y="6357667"/>
            <a:chExt cx="1708030" cy="363807"/>
          </a:xfrm>
        </p:grpSpPr>
        <p:pic>
          <p:nvPicPr>
            <p:cNvPr id="63" name="그림 62">
              <a:extLst>
                <a:ext uri="{FF2B5EF4-FFF2-40B4-BE49-F238E27FC236}">
                  <a16:creationId xmlns:a16="http://schemas.microsoft.com/office/drawing/2014/main" id="{B8F927C0-55BC-21CE-2415-92C8FBAB849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9396" y="6357667"/>
              <a:ext cx="1708030" cy="363807"/>
            </a:xfrm>
            <a:prstGeom prst="rect">
              <a:avLst/>
            </a:prstGeom>
          </p:spPr>
        </p:pic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B262364-0C0E-B191-4230-B56D4DCDB901}"/>
                </a:ext>
              </a:extLst>
            </p:cNvPr>
            <p:cNvSpPr txBox="1"/>
            <p:nvPr/>
          </p:nvSpPr>
          <p:spPr>
            <a:xfrm>
              <a:off x="129396" y="6364774"/>
              <a:ext cx="1695933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500" dirty="0">
                  <a:solidFill>
                    <a:schemeClr val="accent6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Intro</a:t>
              </a:r>
              <a:endParaRPr lang="ko-KR" altLang="en-US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65" name="그림 64">
            <a:extLst>
              <a:ext uri="{FF2B5EF4-FFF2-40B4-BE49-F238E27FC236}">
                <a16:creationId xmlns:a16="http://schemas.microsoft.com/office/drawing/2014/main" id="{83D7642E-B4E7-9A7D-3341-D0647CA97E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60173" y="6374148"/>
            <a:ext cx="1708030" cy="363807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90D9D663-8008-635B-A2D2-2EE7978FDE84}"/>
              </a:ext>
            </a:extLst>
          </p:cNvPr>
          <p:cNvSpPr txBox="1"/>
          <p:nvPr/>
        </p:nvSpPr>
        <p:spPr>
          <a:xfrm>
            <a:off x="7553348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B19BECCF-B014-4237-7383-87D09BFAD8AA}"/>
              </a:ext>
            </a:extLst>
          </p:cNvPr>
          <p:cNvSpPr/>
          <p:nvPr/>
        </p:nvSpPr>
        <p:spPr>
          <a:xfrm>
            <a:off x="7561311" y="6364772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8" name="그림 67">
            <a:extLst>
              <a:ext uri="{FF2B5EF4-FFF2-40B4-BE49-F238E27FC236}">
                <a16:creationId xmlns:a16="http://schemas.microsoft.com/office/drawing/2014/main" id="{98436DA9-5C84-F55F-34EB-41B13DA2F5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79499" y="6347936"/>
            <a:ext cx="1708030" cy="363807"/>
          </a:xfrm>
          <a:prstGeom prst="rect">
            <a:avLst/>
          </a:prstGeom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75515E9C-6D7C-9B96-6963-00745E84A603}"/>
              </a:ext>
            </a:extLst>
          </p:cNvPr>
          <p:cNvSpPr txBox="1"/>
          <p:nvPr/>
        </p:nvSpPr>
        <p:spPr>
          <a:xfrm>
            <a:off x="9872674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1EBB0372-12A8-B18F-30F2-3B05763C6B67}"/>
              </a:ext>
            </a:extLst>
          </p:cNvPr>
          <p:cNvSpPr/>
          <p:nvPr/>
        </p:nvSpPr>
        <p:spPr>
          <a:xfrm>
            <a:off x="9880637" y="6338044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1" name="그림 70">
            <a:extLst>
              <a:ext uri="{FF2B5EF4-FFF2-40B4-BE49-F238E27FC236}">
                <a16:creationId xmlns:a16="http://schemas.microsoft.com/office/drawing/2014/main" id="{47961457-6B38-5CF6-B940-25B74624D7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21521" y="6365522"/>
            <a:ext cx="1708030" cy="363807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59125A46-494E-779A-76E2-B934DADBF990}"/>
              </a:ext>
            </a:extLst>
          </p:cNvPr>
          <p:cNvSpPr txBox="1"/>
          <p:nvPr/>
        </p:nvSpPr>
        <p:spPr>
          <a:xfrm>
            <a:off x="2914696" y="6355043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Preprocessing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36F517CD-852D-D5AB-DF47-D486D38587DB}"/>
              </a:ext>
            </a:extLst>
          </p:cNvPr>
          <p:cNvSpPr txBox="1"/>
          <p:nvPr/>
        </p:nvSpPr>
        <p:spPr>
          <a:xfrm>
            <a:off x="5252944" y="6364850"/>
            <a:ext cx="1726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EE180303-7B33-C90F-36ED-9E3F69C51A7E}"/>
              </a:ext>
            </a:extLst>
          </p:cNvPr>
          <p:cNvSpPr/>
          <p:nvPr/>
        </p:nvSpPr>
        <p:spPr>
          <a:xfrm>
            <a:off x="5265910" y="6374147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E9189399-F504-5067-DDFF-B678CAA099F2}"/>
              </a:ext>
            </a:extLst>
          </p:cNvPr>
          <p:cNvSpPr/>
          <p:nvPr/>
        </p:nvSpPr>
        <p:spPr>
          <a:xfrm>
            <a:off x="600697" y="6355043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6" name="그림 75">
            <a:extLst>
              <a:ext uri="{FF2B5EF4-FFF2-40B4-BE49-F238E27FC236}">
                <a16:creationId xmlns:a16="http://schemas.microsoft.com/office/drawing/2014/main" id="{90B7E8D4-EDE8-565D-1EFE-09A25E853D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69959" y="6384039"/>
            <a:ext cx="1708030" cy="363807"/>
          </a:xfrm>
          <a:prstGeom prst="rect">
            <a:avLst/>
          </a:prstGeom>
        </p:spPr>
      </p:pic>
      <p:pic>
        <p:nvPicPr>
          <p:cNvPr id="77" name="그림 76">
            <a:extLst>
              <a:ext uri="{FF2B5EF4-FFF2-40B4-BE49-F238E27FC236}">
                <a16:creationId xmlns:a16="http://schemas.microsoft.com/office/drawing/2014/main" id="{EADDCB7A-1C9B-E893-837A-499B3BA1FF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60173" y="6374148"/>
            <a:ext cx="1708030" cy="363807"/>
          </a:xfrm>
          <a:prstGeom prst="rect">
            <a:avLst/>
          </a:prstGeom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82BC4975-56CE-28C1-58BF-B23AE8F1E245}"/>
              </a:ext>
            </a:extLst>
          </p:cNvPr>
          <p:cNvSpPr txBox="1"/>
          <p:nvPr/>
        </p:nvSpPr>
        <p:spPr>
          <a:xfrm>
            <a:off x="7553348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20BEC993-B369-DFE7-7B98-BC06B9067786}"/>
              </a:ext>
            </a:extLst>
          </p:cNvPr>
          <p:cNvSpPr/>
          <p:nvPr/>
        </p:nvSpPr>
        <p:spPr>
          <a:xfrm>
            <a:off x="7561311" y="6364772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0" name="그림 79">
            <a:extLst>
              <a:ext uri="{FF2B5EF4-FFF2-40B4-BE49-F238E27FC236}">
                <a16:creationId xmlns:a16="http://schemas.microsoft.com/office/drawing/2014/main" id="{79D1AD3E-4E98-BE4F-7440-8B3CFA4512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79499" y="6347936"/>
            <a:ext cx="1708030" cy="363807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id="{43A0B921-196E-6671-038C-6EEC55359628}"/>
              </a:ext>
            </a:extLst>
          </p:cNvPr>
          <p:cNvSpPr txBox="1"/>
          <p:nvPr/>
        </p:nvSpPr>
        <p:spPr>
          <a:xfrm>
            <a:off x="9872674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20D88F45-B2FE-E0B6-463A-83AB7FC4047B}"/>
              </a:ext>
            </a:extLst>
          </p:cNvPr>
          <p:cNvSpPr/>
          <p:nvPr/>
        </p:nvSpPr>
        <p:spPr>
          <a:xfrm>
            <a:off x="9880637" y="6338044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3" name="그림 82">
            <a:extLst>
              <a:ext uri="{FF2B5EF4-FFF2-40B4-BE49-F238E27FC236}">
                <a16:creationId xmlns:a16="http://schemas.microsoft.com/office/drawing/2014/main" id="{1731B6AC-1DA5-1374-1125-990D663AAD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21521" y="6365522"/>
            <a:ext cx="1708030" cy="363807"/>
          </a:xfrm>
          <a:prstGeom prst="rect">
            <a:avLst/>
          </a:prstGeom>
        </p:spPr>
      </p:pic>
      <p:sp>
        <p:nvSpPr>
          <p:cNvPr id="84" name="TextBox 83">
            <a:extLst>
              <a:ext uri="{FF2B5EF4-FFF2-40B4-BE49-F238E27FC236}">
                <a16:creationId xmlns:a16="http://schemas.microsoft.com/office/drawing/2014/main" id="{599DA343-A98A-302B-73F3-7C652496F5E0}"/>
              </a:ext>
            </a:extLst>
          </p:cNvPr>
          <p:cNvSpPr txBox="1"/>
          <p:nvPr/>
        </p:nvSpPr>
        <p:spPr>
          <a:xfrm>
            <a:off x="2914696" y="6355043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Preprocessing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F60DE882-837E-6EE6-F9AA-6BAFC2941C51}"/>
              </a:ext>
            </a:extLst>
          </p:cNvPr>
          <p:cNvSpPr txBox="1"/>
          <p:nvPr/>
        </p:nvSpPr>
        <p:spPr>
          <a:xfrm>
            <a:off x="5252944" y="6364850"/>
            <a:ext cx="1726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98A750DF-241C-C8B1-1F1E-1DCA38FA5849}"/>
              </a:ext>
            </a:extLst>
          </p:cNvPr>
          <p:cNvSpPr/>
          <p:nvPr/>
        </p:nvSpPr>
        <p:spPr>
          <a:xfrm>
            <a:off x="5265910" y="6374147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7" name="그림 86">
            <a:extLst>
              <a:ext uri="{FF2B5EF4-FFF2-40B4-BE49-F238E27FC236}">
                <a16:creationId xmlns:a16="http://schemas.microsoft.com/office/drawing/2014/main" id="{2A5FEEAC-A4CA-F96F-49F8-98851F2649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73166" y="6361089"/>
            <a:ext cx="1708030" cy="363807"/>
          </a:xfrm>
          <a:prstGeom prst="rect">
            <a:avLst/>
          </a:prstGeom>
        </p:spPr>
      </p:pic>
      <p:sp>
        <p:nvSpPr>
          <p:cNvPr id="88" name="TextBox 87">
            <a:extLst>
              <a:ext uri="{FF2B5EF4-FFF2-40B4-BE49-F238E27FC236}">
                <a16:creationId xmlns:a16="http://schemas.microsoft.com/office/drawing/2014/main" id="{5D71ADCE-EB86-8F22-070B-229CC3243F5A}"/>
              </a:ext>
            </a:extLst>
          </p:cNvPr>
          <p:cNvSpPr txBox="1"/>
          <p:nvPr/>
        </p:nvSpPr>
        <p:spPr>
          <a:xfrm>
            <a:off x="7566341" y="6350610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Haar</a:t>
            </a:r>
            <a:r>
              <a:rPr lang="en-US" altLang="ko-KR" sz="1500" dirty="0"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classifier</a:t>
            </a:r>
            <a:endParaRPr lang="ko-KR" altLang="en-US" sz="1500" dirty="0">
              <a:solidFill>
                <a:srgbClr val="6456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93CE3C95-5B27-046E-DA94-6F06CD3A3065}"/>
              </a:ext>
            </a:extLst>
          </p:cNvPr>
          <p:cNvSpPr/>
          <p:nvPr/>
        </p:nvSpPr>
        <p:spPr>
          <a:xfrm>
            <a:off x="7561311" y="6344452"/>
            <a:ext cx="1708030" cy="393502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solidFill>
                <a:srgbClr val="6456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9187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275771" y="423706"/>
            <a:ext cx="6975756" cy="584775"/>
            <a:chOff x="275771" y="423706"/>
            <a:chExt cx="6975756" cy="584775"/>
          </a:xfrm>
        </p:grpSpPr>
        <p:cxnSp>
          <p:nvCxnSpPr>
            <p:cNvPr id="9" name="직선 연결선 8"/>
            <p:cNvCxnSpPr/>
            <p:nvPr/>
          </p:nvCxnSpPr>
          <p:spPr>
            <a:xfrm>
              <a:off x="304799" y="972455"/>
              <a:ext cx="6197600" cy="0"/>
            </a:xfrm>
            <a:prstGeom prst="line">
              <a:avLst/>
            </a:prstGeom>
            <a:ln w="38100">
              <a:solidFill>
                <a:srgbClr val="E4917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직사각형 9"/>
            <p:cNvSpPr/>
            <p:nvPr/>
          </p:nvSpPr>
          <p:spPr>
            <a:xfrm>
              <a:off x="275771" y="423706"/>
              <a:ext cx="697575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64565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2. Algorithm – [1] Machine learning</a:t>
              </a:r>
              <a:endParaRPr lang="ko-KR" altLang="en-US" sz="3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D2E8C3E-F28E-7E4E-A2A6-A3C9FAEED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40536-C8E0-4247-A6C3-5135EE3E1BC4}" type="slidenum">
              <a:rPr lang="ko-KR" altLang="en-US" smtClean="0"/>
              <a:t>22</a:t>
            </a:fld>
            <a:endParaRPr lang="ko-KR" altLang="en-US"/>
          </a:p>
        </p:txBody>
      </p:sp>
      <p:cxnSp>
        <p:nvCxnSpPr>
          <p:cNvPr id="15" name="직선 연결선 1">
            <a:extLst>
              <a:ext uri="{FF2B5EF4-FFF2-40B4-BE49-F238E27FC236}">
                <a16:creationId xmlns:a16="http://schemas.microsoft.com/office/drawing/2014/main" id="{23175263-AA3A-5045-B05B-2718F46DB822}"/>
              </a:ext>
            </a:extLst>
          </p:cNvPr>
          <p:cNvCxnSpPr>
            <a:cxnSpLocks/>
          </p:cNvCxnSpPr>
          <p:nvPr/>
        </p:nvCxnSpPr>
        <p:spPr>
          <a:xfrm>
            <a:off x="318249" y="986179"/>
            <a:ext cx="6946728" cy="0"/>
          </a:xfrm>
          <a:prstGeom prst="line">
            <a:avLst/>
          </a:prstGeom>
          <a:ln w="38100">
            <a:solidFill>
              <a:srgbClr val="E491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EFBFD21-6D07-2A4A-B40B-B0538D83D71B}"/>
              </a:ext>
            </a:extLst>
          </p:cNvPr>
          <p:cNvSpPr/>
          <p:nvPr/>
        </p:nvSpPr>
        <p:spPr>
          <a:xfrm>
            <a:off x="291355" y="954222"/>
            <a:ext cx="5132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Detection - </a:t>
            </a:r>
            <a:r>
              <a:rPr lang="en-US" altLang="ko-KR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connectedComponentsWithStats</a:t>
            </a:r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6456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오른쪽 화살표 15">
            <a:extLst>
              <a:ext uri="{FF2B5EF4-FFF2-40B4-BE49-F238E27FC236}">
                <a16:creationId xmlns:a16="http://schemas.microsoft.com/office/drawing/2014/main" id="{003717A6-3D67-1F43-B00C-13C4D3AB6EE7}"/>
              </a:ext>
            </a:extLst>
          </p:cNvPr>
          <p:cNvSpPr/>
          <p:nvPr/>
        </p:nvSpPr>
        <p:spPr>
          <a:xfrm>
            <a:off x="5495699" y="3577710"/>
            <a:ext cx="978408" cy="484632"/>
          </a:xfrm>
          <a:prstGeom prst="rightArrow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521A81F-6D5D-014B-8260-FF65F9B055AD}"/>
              </a:ext>
            </a:extLst>
          </p:cNvPr>
          <p:cNvSpPr txBox="1"/>
          <p:nvPr/>
        </p:nvSpPr>
        <p:spPr>
          <a:xfrm>
            <a:off x="1328989" y="5680105"/>
            <a:ext cx="3255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n w="0"/>
                <a:solidFill>
                  <a:srgbClr val="64565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Pre Processing</a:t>
            </a:r>
            <a:r>
              <a:rPr lang="ko-KR" altLang="en-US" dirty="0">
                <a:ln w="0"/>
                <a:solidFill>
                  <a:srgbClr val="64565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을 거친 이미지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5A8CC46-43F1-0641-A014-34F9CD039C78}"/>
              </a:ext>
            </a:extLst>
          </p:cNvPr>
          <p:cNvSpPr txBox="1"/>
          <p:nvPr/>
        </p:nvSpPr>
        <p:spPr>
          <a:xfrm>
            <a:off x="7522365" y="5680105"/>
            <a:ext cx="2739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n w="0"/>
                <a:solidFill>
                  <a:srgbClr val="64565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Detection</a:t>
            </a:r>
            <a:r>
              <a:rPr lang="ko-KR" altLang="en-US" dirty="0">
                <a:ln w="0"/>
                <a:solidFill>
                  <a:srgbClr val="64565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된 나방의 위치</a:t>
            </a: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853" y="1982112"/>
            <a:ext cx="4172162" cy="345306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5631" y="1982111"/>
            <a:ext cx="4161204" cy="3453063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AEFBFD21-6D07-2A4A-B40B-B0538D83D71B}"/>
              </a:ext>
            </a:extLst>
          </p:cNvPr>
          <p:cNvSpPr/>
          <p:nvPr/>
        </p:nvSpPr>
        <p:spPr>
          <a:xfrm>
            <a:off x="3336849" y="1534929"/>
            <a:ext cx="5273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 </a:t>
            </a:r>
            <a:r>
              <a:rPr lang="en-US" altLang="ko-KR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connectedComponentsWithStats</a:t>
            </a:r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function</a:t>
            </a:r>
          </a:p>
        </p:txBody>
      </p:sp>
      <p:sp>
        <p:nvSpPr>
          <p:cNvPr id="18" name="슬라이드 번호 개체 틀 1">
            <a:extLst>
              <a:ext uri="{FF2B5EF4-FFF2-40B4-BE49-F238E27FC236}">
                <a16:creationId xmlns:a16="http://schemas.microsoft.com/office/drawing/2014/main" id="{FD2E8C3E-F28E-7E4E-A2A6-A3C9FAEED9B0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22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9959" y="6384039"/>
            <a:ext cx="1708030" cy="363807"/>
          </a:xfrm>
          <a:prstGeom prst="rect">
            <a:avLst/>
          </a:prstGeom>
        </p:spPr>
      </p:pic>
      <p:cxnSp>
        <p:nvCxnSpPr>
          <p:cNvPr id="20" name="직선 연결선 19"/>
          <p:cNvCxnSpPr/>
          <p:nvPr/>
        </p:nvCxnSpPr>
        <p:spPr>
          <a:xfrm>
            <a:off x="0" y="6533617"/>
            <a:ext cx="12192000" cy="5206"/>
          </a:xfrm>
          <a:prstGeom prst="line">
            <a:avLst/>
          </a:prstGeom>
          <a:ln w="38100">
            <a:solidFill>
              <a:srgbClr val="E491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그룹 20"/>
          <p:cNvGrpSpPr/>
          <p:nvPr/>
        </p:nvGrpSpPr>
        <p:grpSpPr>
          <a:xfrm>
            <a:off x="603333" y="6357667"/>
            <a:ext cx="1708030" cy="363807"/>
            <a:chOff x="129396" y="6357667"/>
            <a:chExt cx="1708030" cy="363807"/>
          </a:xfrm>
        </p:grpSpPr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9396" y="6357667"/>
              <a:ext cx="1708030" cy="363807"/>
            </a:xfrm>
            <a:prstGeom prst="rect">
              <a:avLst/>
            </a:prstGeom>
          </p:spPr>
        </p:pic>
        <p:sp>
          <p:nvSpPr>
            <p:cNvPr id="23" name="TextBox 22"/>
            <p:cNvSpPr txBox="1"/>
            <p:nvPr/>
          </p:nvSpPr>
          <p:spPr>
            <a:xfrm>
              <a:off x="129396" y="6364774"/>
              <a:ext cx="1695933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500" dirty="0">
                  <a:solidFill>
                    <a:schemeClr val="accent6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Intro</a:t>
              </a:r>
              <a:endParaRPr lang="ko-KR" altLang="en-US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25" name="그림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0173" y="6374148"/>
            <a:ext cx="1708030" cy="363807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7553348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7561311" y="6364772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79499" y="6347936"/>
            <a:ext cx="1708030" cy="363807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9872674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9880637" y="6338044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1521" y="6365522"/>
            <a:ext cx="1708030" cy="363807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2914696" y="6355043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Preprocessing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252944" y="6364850"/>
            <a:ext cx="1726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5265910" y="6374147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600697" y="6355043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슬라이드 번호 개체 틀 1">
            <a:extLst>
              <a:ext uri="{FF2B5EF4-FFF2-40B4-BE49-F238E27FC236}">
                <a16:creationId xmlns:a16="http://schemas.microsoft.com/office/drawing/2014/main" id="{F950FCEE-6B51-85C5-03F2-420F828E4C52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/>
              <a:pPr/>
              <a:t>22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8912601-6C5A-0819-F99A-9B6E57B94B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9959" y="6384039"/>
            <a:ext cx="1708030" cy="363807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E57398BE-8808-0777-07AF-6ED25A613F46}"/>
              </a:ext>
            </a:extLst>
          </p:cNvPr>
          <p:cNvGrpSpPr/>
          <p:nvPr/>
        </p:nvGrpSpPr>
        <p:grpSpPr>
          <a:xfrm>
            <a:off x="603333" y="6357667"/>
            <a:ext cx="1708030" cy="363807"/>
            <a:chOff x="129396" y="6357667"/>
            <a:chExt cx="1708030" cy="363807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27F72C2A-5219-0BF8-C01E-63DAB8EECB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9396" y="6357667"/>
              <a:ext cx="1708030" cy="363807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5BA57E2-3DBE-B2D8-F542-68CABD89180F}"/>
                </a:ext>
              </a:extLst>
            </p:cNvPr>
            <p:cNvSpPr txBox="1"/>
            <p:nvPr/>
          </p:nvSpPr>
          <p:spPr>
            <a:xfrm>
              <a:off x="129396" y="6364774"/>
              <a:ext cx="1695933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500" dirty="0">
                  <a:solidFill>
                    <a:schemeClr val="accent6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Intro</a:t>
              </a:r>
              <a:endParaRPr lang="ko-KR" altLang="en-US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AFD07FC4-1547-5677-74F6-C52AB0DCFC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0173" y="6374148"/>
            <a:ext cx="1708030" cy="36380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75380E4-6C40-884D-0850-645954FEC470}"/>
              </a:ext>
            </a:extLst>
          </p:cNvPr>
          <p:cNvSpPr txBox="1"/>
          <p:nvPr/>
        </p:nvSpPr>
        <p:spPr>
          <a:xfrm>
            <a:off x="7553348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9E2BD27-DA2F-5938-78F9-789BFF292A34}"/>
              </a:ext>
            </a:extLst>
          </p:cNvPr>
          <p:cNvSpPr/>
          <p:nvPr/>
        </p:nvSpPr>
        <p:spPr>
          <a:xfrm>
            <a:off x="7561311" y="6364772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F04DA2AA-7010-DDB6-E561-D0A036EF1C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79499" y="6347936"/>
            <a:ext cx="1708030" cy="363807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DF44C659-D74C-F559-CC2B-0D35DAEA5861}"/>
              </a:ext>
            </a:extLst>
          </p:cNvPr>
          <p:cNvSpPr txBox="1"/>
          <p:nvPr/>
        </p:nvSpPr>
        <p:spPr>
          <a:xfrm>
            <a:off x="9872674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FE61AA4-F841-A22F-116C-0DE08C888318}"/>
              </a:ext>
            </a:extLst>
          </p:cNvPr>
          <p:cNvSpPr/>
          <p:nvPr/>
        </p:nvSpPr>
        <p:spPr>
          <a:xfrm>
            <a:off x="9880637" y="6338044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7B67594D-06ED-F7AB-A90F-2AB4A688B7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1521" y="6365522"/>
            <a:ext cx="1708030" cy="363807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0C5571E9-D1B8-FD5C-8D5B-A39E5045932F}"/>
              </a:ext>
            </a:extLst>
          </p:cNvPr>
          <p:cNvSpPr txBox="1"/>
          <p:nvPr/>
        </p:nvSpPr>
        <p:spPr>
          <a:xfrm>
            <a:off x="2914696" y="6355043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Preprocessing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D553BC7-6EBB-871A-B15E-281E07BC7648}"/>
              </a:ext>
            </a:extLst>
          </p:cNvPr>
          <p:cNvSpPr txBox="1"/>
          <p:nvPr/>
        </p:nvSpPr>
        <p:spPr>
          <a:xfrm>
            <a:off x="5252944" y="6364850"/>
            <a:ext cx="1726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DD14A79E-86F6-BBC1-41FE-77923A1E83CB}"/>
              </a:ext>
            </a:extLst>
          </p:cNvPr>
          <p:cNvSpPr/>
          <p:nvPr/>
        </p:nvSpPr>
        <p:spPr>
          <a:xfrm>
            <a:off x="5265910" y="6374147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F45BBF95-E268-F390-86B4-32AC26457D5A}"/>
              </a:ext>
            </a:extLst>
          </p:cNvPr>
          <p:cNvSpPr/>
          <p:nvPr/>
        </p:nvSpPr>
        <p:spPr>
          <a:xfrm>
            <a:off x="600697" y="6355043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id="{49861DBE-3110-FD33-B53B-77FB270D5A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9959" y="6384039"/>
            <a:ext cx="1708030" cy="363807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A477CD86-A65A-1392-1CEA-FB7F995502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0173" y="6374148"/>
            <a:ext cx="1708030" cy="363807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7483CC8C-D822-0910-1DB4-B0FD45CFCC00}"/>
              </a:ext>
            </a:extLst>
          </p:cNvPr>
          <p:cNvSpPr txBox="1"/>
          <p:nvPr/>
        </p:nvSpPr>
        <p:spPr>
          <a:xfrm>
            <a:off x="7553348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3F378CB3-B155-EF54-1667-AF35A6DAA280}"/>
              </a:ext>
            </a:extLst>
          </p:cNvPr>
          <p:cNvSpPr/>
          <p:nvPr/>
        </p:nvSpPr>
        <p:spPr>
          <a:xfrm>
            <a:off x="7561311" y="6364772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43A4E05E-7C68-15EB-667F-18CA444D98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79499" y="6347936"/>
            <a:ext cx="1708030" cy="363807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8C4E1E1F-4739-1AEF-DB53-91878E6659A9}"/>
              </a:ext>
            </a:extLst>
          </p:cNvPr>
          <p:cNvSpPr txBox="1"/>
          <p:nvPr/>
        </p:nvSpPr>
        <p:spPr>
          <a:xfrm>
            <a:off x="9872674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C508880A-BE52-D72E-6300-537E815CAEFF}"/>
              </a:ext>
            </a:extLst>
          </p:cNvPr>
          <p:cNvSpPr/>
          <p:nvPr/>
        </p:nvSpPr>
        <p:spPr>
          <a:xfrm>
            <a:off x="9880637" y="6338044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4" name="그림 53">
            <a:extLst>
              <a:ext uri="{FF2B5EF4-FFF2-40B4-BE49-F238E27FC236}">
                <a16:creationId xmlns:a16="http://schemas.microsoft.com/office/drawing/2014/main" id="{AF8393F3-5F9C-8E5A-6203-C70AFC9D25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1521" y="6365522"/>
            <a:ext cx="1708030" cy="363807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E1E81EE0-FCEF-7794-01F7-FDD63662EA68}"/>
              </a:ext>
            </a:extLst>
          </p:cNvPr>
          <p:cNvSpPr txBox="1"/>
          <p:nvPr/>
        </p:nvSpPr>
        <p:spPr>
          <a:xfrm>
            <a:off x="2914696" y="6355043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Preprocessing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4B7C76E-DD2D-057A-364D-46AC4A06D25E}"/>
              </a:ext>
            </a:extLst>
          </p:cNvPr>
          <p:cNvSpPr txBox="1"/>
          <p:nvPr/>
        </p:nvSpPr>
        <p:spPr>
          <a:xfrm>
            <a:off x="5252944" y="6364850"/>
            <a:ext cx="1726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83CB3A6C-27D3-327B-0426-F87F5AE9AC32}"/>
              </a:ext>
            </a:extLst>
          </p:cNvPr>
          <p:cNvSpPr/>
          <p:nvPr/>
        </p:nvSpPr>
        <p:spPr>
          <a:xfrm>
            <a:off x="5265910" y="6374147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8" name="그림 57">
            <a:extLst>
              <a:ext uri="{FF2B5EF4-FFF2-40B4-BE49-F238E27FC236}">
                <a16:creationId xmlns:a16="http://schemas.microsoft.com/office/drawing/2014/main" id="{2793EB02-8AA7-09D6-39AB-1F37D5BC61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3166" y="6361089"/>
            <a:ext cx="1708030" cy="363807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DF1A13D4-6A85-DC0B-609B-487ED9AF8062}"/>
              </a:ext>
            </a:extLst>
          </p:cNvPr>
          <p:cNvSpPr txBox="1"/>
          <p:nvPr/>
        </p:nvSpPr>
        <p:spPr>
          <a:xfrm>
            <a:off x="7566341" y="6350610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Haar</a:t>
            </a:r>
            <a:r>
              <a:rPr lang="en-US" altLang="ko-KR" sz="1500" dirty="0"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classifier</a:t>
            </a:r>
            <a:endParaRPr lang="ko-KR" altLang="en-US" sz="1500" dirty="0">
              <a:solidFill>
                <a:srgbClr val="6456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E624BDEE-23A9-0EFA-5027-068A5CA50A79}"/>
              </a:ext>
            </a:extLst>
          </p:cNvPr>
          <p:cNvSpPr/>
          <p:nvPr/>
        </p:nvSpPr>
        <p:spPr>
          <a:xfrm>
            <a:off x="7561311" y="6344452"/>
            <a:ext cx="1708030" cy="393502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solidFill>
                <a:srgbClr val="6456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1302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275771" y="423706"/>
            <a:ext cx="6975756" cy="584775"/>
            <a:chOff x="275771" y="423706"/>
            <a:chExt cx="6975756" cy="584775"/>
          </a:xfrm>
        </p:grpSpPr>
        <p:cxnSp>
          <p:nvCxnSpPr>
            <p:cNvPr id="9" name="직선 연결선 8"/>
            <p:cNvCxnSpPr/>
            <p:nvPr/>
          </p:nvCxnSpPr>
          <p:spPr>
            <a:xfrm>
              <a:off x="304799" y="972455"/>
              <a:ext cx="6197600" cy="0"/>
            </a:xfrm>
            <a:prstGeom prst="line">
              <a:avLst/>
            </a:prstGeom>
            <a:ln w="38100">
              <a:solidFill>
                <a:srgbClr val="E4917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직사각형 9"/>
            <p:cNvSpPr/>
            <p:nvPr/>
          </p:nvSpPr>
          <p:spPr>
            <a:xfrm>
              <a:off x="275771" y="423706"/>
              <a:ext cx="697575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64565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2. Algorithm – [1] Machine learning</a:t>
              </a:r>
              <a:endParaRPr lang="ko-KR" altLang="en-US" sz="3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D2E8C3E-F28E-7E4E-A2A6-A3C9FAEED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40536-C8E0-4247-A6C3-5135EE3E1BC4}" type="slidenum">
              <a:rPr lang="ko-KR" altLang="en-US" smtClean="0"/>
              <a:t>23</a:t>
            </a:fld>
            <a:endParaRPr lang="ko-KR" altLang="en-US"/>
          </a:p>
        </p:txBody>
      </p:sp>
      <p:cxnSp>
        <p:nvCxnSpPr>
          <p:cNvPr id="15" name="직선 연결선 1">
            <a:extLst>
              <a:ext uri="{FF2B5EF4-FFF2-40B4-BE49-F238E27FC236}">
                <a16:creationId xmlns:a16="http://schemas.microsoft.com/office/drawing/2014/main" id="{23175263-AA3A-5045-B05B-2718F46DB822}"/>
              </a:ext>
            </a:extLst>
          </p:cNvPr>
          <p:cNvCxnSpPr>
            <a:cxnSpLocks/>
          </p:cNvCxnSpPr>
          <p:nvPr/>
        </p:nvCxnSpPr>
        <p:spPr>
          <a:xfrm>
            <a:off x="318249" y="986179"/>
            <a:ext cx="6946728" cy="0"/>
          </a:xfrm>
          <a:prstGeom prst="line">
            <a:avLst/>
          </a:prstGeom>
          <a:ln w="38100">
            <a:solidFill>
              <a:srgbClr val="E491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EFBFD21-6D07-2A4A-B40B-B0538D83D71B}"/>
              </a:ext>
            </a:extLst>
          </p:cNvPr>
          <p:cNvSpPr/>
          <p:nvPr/>
        </p:nvSpPr>
        <p:spPr>
          <a:xfrm>
            <a:off x="291355" y="954222"/>
            <a:ext cx="3762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Detection – Eliminate </a:t>
            </a:r>
            <a:r>
              <a:rPr lang="en-US" altLang="ko-KR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backgroud</a:t>
            </a:r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6456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오른쪽 화살표 15">
            <a:extLst>
              <a:ext uri="{FF2B5EF4-FFF2-40B4-BE49-F238E27FC236}">
                <a16:creationId xmlns:a16="http://schemas.microsoft.com/office/drawing/2014/main" id="{003717A6-3D67-1F43-B00C-13C4D3AB6EE7}"/>
              </a:ext>
            </a:extLst>
          </p:cNvPr>
          <p:cNvSpPr/>
          <p:nvPr/>
        </p:nvSpPr>
        <p:spPr>
          <a:xfrm>
            <a:off x="5495699" y="3577710"/>
            <a:ext cx="978408" cy="484632"/>
          </a:xfrm>
          <a:prstGeom prst="rightArrow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1460070" y="5680105"/>
            <a:ext cx="2970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n w="0"/>
                <a:solidFill>
                  <a:srgbClr val="64565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Detection</a:t>
            </a:r>
            <a:r>
              <a:rPr lang="ko-KR" altLang="en-US" dirty="0">
                <a:ln w="0"/>
                <a:solidFill>
                  <a:srgbClr val="64565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된 나방의 이미지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138277" y="5680105"/>
            <a:ext cx="3199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 w="0"/>
                <a:solidFill>
                  <a:srgbClr val="64565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배경을 제거한 나방의 이미지</a:t>
            </a: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9230" y="3285490"/>
            <a:ext cx="1858010" cy="1327150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7107" y="3285490"/>
            <a:ext cx="1796292" cy="1327694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AEFBFD21-6D07-2A4A-B40B-B0538D83D71B}"/>
              </a:ext>
            </a:extLst>
          </p:cNvPr>
          <p:cNvSpPr/>
          <p:nvPr/>
        </p:nvSpPr>
        <p:spPr>
          <a:xfrm>
            <a:off x="5065935" y="1450918"/>
            <a:ext cx="16979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Automatically</a:t>
            </a:r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6456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슬라이드 번호 개체 틀 1">
            <a:extLst>
              <a:ext uri="{FF2B5EF4-FFF2-40B4-BE49-F238E27FC236}">
                <a16:creationId xmlns:a16="http://schemas.microsoft.com/office/drawing/2014/main" id="{FD2E8C3E-F28E-7E4E-A2A6-A3C9FAEED9B0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23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9959" y="6384039"/>
            <a:ext cx="1708030" cy="363807"/>
          </a:xfrm>
          <a:prstGeom prst="rect">
            <a:avLst/>
          </a:prstGeom>
        </p:spPr>
      </p:pic>
      <p:cxnSp>
        <p:nvCxnSpPr>
          <p:cNvPr id="29" name="직선 연결선 28"/>
          <p:cNvCxnSpPr/>
          <p:nvPr/>
        </p:nvCxnSpPr>
        <p:spPr>
          <a:xfrm>
            <a:off x="0" y="6533617"/>
            <a:ext cx="12192000" cy="5206"/>
          </a:xfrm>
          <a:prstGeom prst="line">
            <a:avLst/>
          </a:prstGeom>
          <a:ln w="38100">
            <a:solidFill>
              <a:srgbClr val="E491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그룹 29"/>
          <p:cNvGrpSpPr/>
          <p:nvPr/>
        </p:nvGrpSpPr>
        <p:grpSpPr>
          <a:xfrm>
            <a:off x="603333" y="6357667"/>
            <a:ext cx="1708030" cy="363807"/>
            <a:chOff x="129396" y="6357667"/>
            <a:chExt cx="1708030" cy="363807"/>
          </a:xfrm>
        </p:grpSpPr>
        <p:pic>
          <p:nvPicPr>
            <p:cNvPr id="31" name="그림 3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9396" y="6357667"/>
              <a:ext cx="1708030" cy="363807"/>
            </a:xfrm>
            <a:prstGeom prst="rect">
              <a:avLst/>
            </a:prstGeom>
          </p:spPr>
        </p:pic>
        <p:sp>
          <p:nvSpPr>
            <p:cNvPr id="32" name="TextBox 31"/>
            <p:cNvSpPr txBox="1"/>
            <p:nvPr/>
          </p:nvSpPr>
          <p:spPr>
            <a:xfrm>
              <a:off x="129396" y="6364774"/>
              <a:ext cx="1695933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500" dirty="0">
                  <a:solidFill>
                    <a:schemeClr val="accent6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Intro</a:t>
              </a:r>
              <a:endParaRPr lang="ko-KR" altLang="en-US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33" name="그림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0173" y="6374148"/>
            <a:ext cx="1708030" cy="363807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7553348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7561311" y="6364772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79499" y="6347936"/>
            <a:ext cx="1708030" cy="363807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9872674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9880637" y="6338044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1521" y="6365522"/>
            <a:ext cx="1708030" cy="363807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2914696" y="6355043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Preprocessing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5252944" y="6364850"/>
            <a:ext cx="1726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5265910" y="6374147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600697" y="6355043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슬라이드 번호 개체 틀 1">
            <a:extLst>
              <a:ext uri="{FF2B5EF4-FFF2-40B4-BE49-F238E27FC236}">
                <a16:creationId xmlns:a16="http://schemas.microsoft.com/office/drawing/2014/main" id="{5B3D5193-83E4-B29D-536D-F938FD4DECF1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/>
              <a:pPr/>
              <a:t>23</a:t>
            </a:fld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15400C0-C70F-030E-C0CD-FBCE9642C2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9959" y="6384039"/>
            <a:ext cx="1708030" cy="363807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686480AB-0199-F300-DC80-DC5A75194F8C}"/>
              </a:ext>
            </a:extLst>
          </p:cNvPr>
          <p:cNvGrpSpPr/>
          <p:nvPr/>
        </p:nvGrpSpPr>
        <p:grpSpPr>
          <a:xfrm>
            <a:off x="603333" y="6357667"/>
            <a:ext cx="1708030" cy="363807"/>
            <a:chOff x="129396" y="6357667"/>
            <a:chExt cx="1708030" cy="363807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9BF10F69-DD54-EE62-3E68-79C0172F54B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9396" y="6357667"/>
              <a:ext cx="1708030" cy="363807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17D1A82-E068-0E15-760F-B41E8EFF6C5A}"/>
                </a:ext>
              </a:extLst>
            </p:cNvPr>
            <p:cNvSpPr txBox="1"/>
            <p:nvPr/>
          </p:nvSpPr>
          <p:spPr>
            <a:xfrm>
              <a:off x="129396" y="6364774"/>
              <a:ext cx="1695933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500" dirty="0">
                  <a:solidFill>
                    <a:schemeClr val="accent6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Intro</a:t>
              </a:r>
              <a:endParaRPr lang="ko-KR" altLang="en-US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48474AC5-53A1-C681-4D2B-B7BB3ABEEA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0173" y="6374148"/>
            <a:ext cx="1708030" cy="36380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C6A2F99-4F57-8213-BCD1-BF3290E65E62}"/>
              </a:ext>
            </a:extLst>
          </p:cNvPr>
          <p:cNvSpPr txBox="1"/>
          <p:nvPr/>
        </p:nvSpPr>
        <p:spPr>
          <a:xfrm>
            <a:off x="7553348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4D9E43A-2B59-5033-57E3-CEC4F791BCBC}"/>
              </a:ext>
            </a:extLst>
          </p:cNvPr>
          <p:cNvSpPr/>
          <p:nvPr/>
        </p:nvSpPr>
        <p:spPr>
          <a:xfrm>
            <a:off x="7561311" y="6364772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554848CE-20B0-E7F6-CF78-5C0557AAAC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79499" y="6347936"/>
            <a:ext cx="1708030" cy="36380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6FBB737-DF03-FBB8-6C41-3561282EF4E6}"/>
              </a:ext>
            </a:extLst>
          </p:cNvPr>
          <p:cNvSpPr txBox="1"/>
          <p:nvPr/>
        </p:nvSpPr>
        <p:spPr>
          <a:xfrm>
            <a:off x="9872674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8FA1D8C-D48E-2E6A-D848-8F1062A66B67}"/>
              </a:ext>
            </a:extLst>
          </p:cNvPr>
          <p:cNvSpPr/>
          <p:nvPr/>
        </p:nvSpPr>
        <p:spPr>
          <a:xfrm>
            <a:off x="9880637" y="6338044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957C323B-BFBF-B28F-D750-DF13558D6E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1521" y="6365522"/>
            <a:ext cx="1708030" cy="363807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DA898637-1513-DD51-8D04-3FAE9733255B}"/>
              </a:ext>
            </a:extLst>
          </p:cNvPr>
          <p:cNvSpPr txBox="1"/>
          <p:nvPr/>
        </p:nvSpPr>
        <p:spPr>
          <a:xfrm>
            <a:off x="2914696" y="6355043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Preprocessing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96183EB-CEF4-1BAF-FD56-F6530DD3A50F}"/>
              </a:ext>
            </a:extLst>
          </p:cNvPr>
          <p:cNvSpPr txBox="1"/>
          <p:nvPr/>
        </p:nvSpPr>
        <p:spPr>
          <a:xfrm>
            <a:off x="5252944" y="6364850"/>
            <a:ext cx="1726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3E60E67C-4B15-8063-AB84-675AA77BA213}"/>
              </a:ext>
            </a:extLst>
          </p:cNvPr>
          <p:cNvSpPr/>
          <p:nvPr/>
        </p:nvSpPr>
        <p:spPr>
          <a:xfrm>
            <a:off x="5265910" y="6374147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6BE25EA5-A595-0731-46B0-7C20CF966721}"/>
              </a:ext>
            </a:extLst>
          </p:cNvPr>
          <p:cNvSpPr/>
          <p:nvPr/>
        </p:nvSpPr>
        <p:spPr>
          <a:xfrm>
            <a:off x="600697" y="6355043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id="{76122264-6643-8AFD-27F4-BB70AEA068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9959" y="6384039"/>
            <a:ext cx="1708030" cy="363807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68861A44-7FA5-3AC7-AD1D-F10273D4FF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0173" y="6374148"/>
            <a:ext cx="1708030" cy="363807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FDE8B55D-2BA6-3F34-86D9-F2050F86E935}"/>
              </a:ext>
            </a:extLst>
          </p:cNvPr>
          <p:cNvSpPr txBox="1"/>
          <p:nvPr/>
        </p:nvSpPr>
        <p:spPr>
          <a:xfrm>
            <a:off x="7553348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42D34420-9046-3328-EFBB-F60E1C1740D4}"/>
              </a:ext>
            </a:extLst>
          </p:cNvPr>
          <p:cNvSpPr/>
          <p:nvPr/>
        </p:nvSpPr>
        <p:spPr>
          <a:xfrm>
            <a:off x="7561311" y="6364772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C7DE59BB-26E4-D82C-4B04-5DD328BC19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79499" y="6347936"/>
            <a:ext cx="1708030" cy="363807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A28A7AF6-C1F2-7B6E-F1A1-834BDB309B87}"/>
              </a:ext>
            </a:extLst>
          </p:cNvPr>
          <p:cNvSpPr txBox="1"/>
          <p:nvPr/>
        </p:nvSpPr>
        <p:spPr>
          <a:xfrm>
            <a:off x="9872674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CEFFFEFC-BB5E-B097-0D2E-5898A319CAAD}"/>
              </a:ext>
            </a:extLst>
          </p:cNvPr>
          <p:cNvSpPr/>
          <p:nvPr/>
        </p:nvSpPr>
        <p:spPr>
          <a:xfrm>
            <a:off x="9880637" y="6338044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4" name="그림 53">
            <a:extLst>
              <a:ext uri="{FF2B5EF4-FFF2-40B4-BE49-F238E27FC236}">
                <a16:creationId xmlns:a16="http://schemas.microsoft.com/office/drawing/2014/main" id="{4DADAA30-FBCE-4D37-D8E6-4BC96B6512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1521" y="6365522"/>
            <a:ext cx="1708030" cy="363807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A08A388D-7134-6013-D77A-A0C482CCD8DD}"/>
              </a:ext>
            </a:extLst>
          </p:cNvPr>
          <p:cNvSpPr txBox="1"/>
          <p:nvPr/>
        </p:nvSpPr>
        <p:spPr>
          <a:xfrm>
            <a:off x="2914696" y="6355043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Preprocessing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7863F70-D1BA-9323-D112-797EAB94616D}"/>
              </a:ext>
            </a:extLst>
          </p:cNvPr>
          <p:cNvSpPr txBox="1"/>
          <p:nvPr/>
        </p:nvSpPr>
        <p:spPr>
          <a:xfrm>
            <a:off x="5252944" y="6364850"/>
            <a:ext cx="1726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DFEB19FE-07DD-35EF-5747-C901AC7A00AC}"/>
              </a:ext>
            </a:extLst>
          </p:cNvPr>
          <p:cNvSpPr/>
          <p:nvPr/>
        </p:nvSpPr>
        <p:spPr>
          <a:xfrm>
            <a:off x="5265910" y="6374147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8" name="그림 57">
            <a:extLst>
              <a:ext uri="{FF2B5EF4-FFF2-40B4-BE49-F238E27FC236}">
                <a16:creationId xmlns:a16="http://schemas.microsoft.com/office/drawing/2014/main" id="{20D2ECF4-14BA-961D-FD1D-44AD4A3A3B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3166" y="6361089"/>
            <a:ext cx="1708030" cy="363807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CB7F4A5D-A2C1-EA4F-9F70-CD2875E70985}"/>
              </a:ext>
            </a:extLst>
          </p:cNvPr>
          <p:cNvSpPr txBox="1"/>
          <p:nvPr/>
        </p:nvSpPr>
        <p:spPr>
          <a:xfrm>
            <a:off x="7566341" y="6350610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Haar</a:t>
            </a:r>
            <a:r>
              <a:rPr lang="en-US" altLang="ko-KR" sz="1500" dirty="0"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classifier</a:t>
            </a:r>
            <a:endParaRPr lang="ko-KR" altLang="en-US" sz="1500" dirty="0">
              <a:solidFill>
                <a:srgbClr val="6456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6BC772C9-FEA6-8FFD-2705-83A21E979AE7}"/>
              </a:ext>
            </a:extLst>
          </p:cNvPr>
          <p:cNvSpPr/>
          <p:nvPr/>
        </p:nvSpPr>
        <p:spPr>
          <a:xfrm>
            <a:off x="7561311" y="6344452"/>
            <a:ext cx="1708030" cy="393502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solidFill>
                <a:srgbClr val="6456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6632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275771" y="423706"/>
            <a:ext cx="6975756" cy="584775"/>
            <a:chOff x="275771" y="423706"/>
            <a:chExt cx="6975756" cy="584775"/>
          </a:xfrm>
        </p:grpSpPr>
        <p:cxnSp>
          <p:nvCxnSpPr>
            <p:cNvPr id="9" name="직선 연결선 8"/>
            <p:cNvCxnSpPr/>
            <p:nvPr/>
          </p:nvCxnSpPr>
          <p:spPr>
            <a:xfrm>
              <a:off x="304799" y="972455"/>
              <a:ext cx="6197600" cy="0"/>
            </a:xfrm>
            <a:prstGeom prst="line">
              <a:avLst/>
            </a:prstGeom>
            <a:ln w="38100">
              <a:solidFill>
                <a:srgbClr val="E4917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직사각형 9"/>
            <p:cNvSpPr/>
            <p:nvPr/>
          </p:nvSpPr>
          <p:spPr>
            <a:xfrm>
              <a:off x="275771" y="423706"/>
              <a:ext cx="697575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64565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2. Algorithm – [1] Machine learning</a:t>
              </a:r>
              <a:endParaRPr lang="ko-KR" altLang="en-US" sz="3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D2E8C3E-F28E-7E4E-A2A6-A3C9FAEED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40536-C8E0-4247-A6C3-5135EE3E1BC4}" type="slidenum">
              <a:rPr lang="ko-KR" altLang="en-US" smtClean="0"/>
              <a:t>24</a:t>
            </a:fld>
            <a:endParaRPr lang="ko-KR" altLang="en-US"/>
          </a:p>
        </p:txBody>
      </p:sp>
      <p:cxnSp>
        <p:nvCxnSpPr>
          <p:cNvPr id="15" name="직선 연결선 1">
            <a:extLst>
              <a:ext uri="{FF2B5EF4-FFF2-40B4-BE49-F238E27FC236}">
                <a16:creationId xmlns:a16="http://schemas.microsoft.com/office/drawing/2014/main" id="{23175263-AA3A-5045-B05B-2718F46DB822}"/>
              </a:ext>
            </a:extLst>
          </p:cNvPr>
          <p:cNvCxnSpPr>
            <a:cxnSpLocks/>
          </p:cNvCxnSpPr>
          <p:nvPr/>
        </p:nvCxnSpPr>
        <p:spPr>
          <a:xfrm>
            <a:off x="318249" y="986179"/>
            <a:ext cx="6946728" cy="0"/>
          </a:xfrm>
          <a:prstGeom prst="line">
            <a:avLst/>
          </a:prstGeom>
          <a:ln w="38100">
            <a:solidFill>
              <a:srgbClr val="E491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EFBFD21-6D07-2A4A-B40B-B0538D83D71B}"/>
              </a:ext>
            </a:extLst>
          </p:cNvPr>
          <p:cNvSpPr/>
          <p:nvPr/>
        </p:nvSpPr>
        <p:spPr>
          <a:xfrm>
            <a:off x="291355" y="954222"/>
            <a:ext cx="1685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Classification</a:t>
            </a:r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6456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오른쪽 화살표 15">
            <a:extLst>
              <a:ext uri="{FF2B5EF4-FFF2-40B4-BE49-F238E27FC236}">
                <a16:creationId xmlns:a16="http://schemas.microsoft.com/office/drawing/2014/main" id="{003717A6-3D67-1F43-B00C-13C4D3AB6EE7}"/>
              </a:ext>
            </a:extLst>
          </p:cNvPr>
          <p:cNvSpPr/>
          <p:nvPr/>
        </p:nvSpPr>
        <p:spPr>
          <a:xfrm>
            <a:off x="5495699" y="3577710"/>
            <a:ext cx="978408" cy="484632"/>
          </a:xfrm>
          <a:prstGeom prst="rightArrow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슬라이드 번호 개체 틀 1">
            <a:extLst>
              <a:ext uri="{FF2B5EF4-FFF2-40B4-BE49-F238E27FC236}">
                <a16:creationId xmlns:a16="http://schemas.microsoft.com/office/drawing/2014/main" id="{FD2E8C3E-F28E-7E4E-A2A6-A3C9FAEED9B0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/>
              <a:pPr/>
              <a:t>24</a:t>
            </a:fld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9959" y="6384039"/>
            <a:ext cx="1708030" cy="363807"/>
          </a:xfrm>
          <a:prstGeom prst="rect">
            <a:avLst/>
          </a:prstGeom>
        </p:spPr>
      </p:pic>
      <p:cxnSp>
        <p:nvCxnSpPr>
          <p:cNvPr id="22" name="직선 연결선 21"/>
          <p:cNvCxnSpPr/>
          <p:nvPr/>
        </p:nvCxnSpPr>
        <p:spPr>
          <a:xfrm>
            <a:off x="0" y="6533617"/>
            <a:ext cx="12192000" cy="5206"/>
          </a:xfrm>
          <a:prstGeom prst="line">
            <a:avLst/>
          </a:prstGeom>
          <a:ln w="38100">
            <a:solidFill>
              <a:srgbClr val="E491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그림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333" y="6357667"/>
            <a:ext cx="1708030" cy="363807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603333" y="6364774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</a:rPr>
              <a:t>Intro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0173" y="6374148"/>
            <a:ext cx="1708030" cy="363807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7553348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7561311" y="6364772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/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9499" y="6347936"/>
            <a:ext cx="1708030" cy="363807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9872674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9880637" y="6338044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1521" y="6365522"/>
            <a:ext cx="1708030" cy="363807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2914696" y="6355043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</a:rPr>
              <a:t>Preprocessin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252944" y="6364850"/>
            <a:ext cx="1726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</a:rPr>
              <a:t>Machine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600697" y="6355043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/>
          </a:p>
          <a:p>
            <a:pPr algn="ctr"/>
            <a:endParaRPr lang="ko-KR" altLang="en-US" sz="1500" dirty="0"/>
          </a:p>
        </p:txBody>
      </p:sp>
      <p:sp>
        <p:nvSpPr>
          <p:cNvPr id="43" name="직사각형 42"/>
          <p:cNvSpPr/>
          <p:nvPr/>
        </p:nvSpPr>
        <p:spPr>
          <a:xfrm>
            <a:off x="2925263" y="6360081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/>
          </a:p>
          <a:p>
            <a:pPr algn="ctr"/>
            <a:endParaRPr lang="ko-KR" altLang="en-US" sz="1500" dirty="0"/>
          </a:p>
        </p:txBody>
      </p:sp>
      <p:pic>
        <p:nvPicPr>
          <p:cNvPr id="46" name="그림 4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8428" y="2220077"/>
            <a:ext cx="3176336" cy="3176336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7531768" y="2713371"/>
            <a:ext cx="10230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64565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6 legs</a:t>
            </a:r>
            <a:endParaRPr lang="ko-KR" altLang="en-US" sz="2400" dirty="0">
              <a:solidFill>
                <a:srgbClr val="64565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8831179" y="3483392"/>
            <a:ext cx="12618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64565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2 wings</a:t>
            </a:r>
            <a:endParaRPr lang="ko-KR" altLang="en-US" sz="2400" dirty="0">
              <a:solidFill>
                <a:srgbClr val="64565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8073190" y="4244001"/>
            <a:ext cx="16738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64565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Short body</a:t>
            </a:r>
            <a:endParaRPr lang="ko-KR" altLang="en-US" sz="2400" dirty="0">
              <a:solidFill>
                <a:srgbClr val="64565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슬라이드 번호 개체 틀 1">
            <a:extLst>
              <a:ext uri="{FF2B5EF4-FFF2-40B4-BE49-F238E27FC236}">
                <a16:creationId xmlns:a16="http://schemas.microsoft.com/office/drawing/2014/main" id="{CF9FF277-8611-EAFE-44CE-F64D88527E15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/>
              <a:pPr/>
              <a:t>24</a:t>
            </a:fld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10E55CD-4004-A6AC-44A0-2130A18C0F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9959" y="6384039"/>
            <a:ext cx="1708030" cy="363807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FFE080C0-574D-D7B1-4D06-45D94D286A8C}"/>
              </a:ext>
            </a:extLst>
          </p:cNvPr>
          <p:cNvGrpSpPr/>
          <p:nvPr/>
        </p:nvGrpSpPr>
        <p:grpSpPr>
          <a:xfrm>
            <a:off x="603333" y="6357667"/>
            <a:ext cx="1708030" cy="363807"/>
            <a:chOff x="129396" y="6357667"/>
            <a:chExt cx="1708030" cy="363807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E34B3BAC-B214-1BA4-71DA-21C8B78CF3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9396" y="6357667"/>
              <a:ext cx="1708030" cy="363807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07C5063-D66C-42D4-30D5-1F77F4D98079}"/>
                </a:ext>
              </a:extLst>
            </p:cNvPr>
            <p:cNvSpPr txBox="1"/>
            <p:nvPr/>
          </p:nvSpPr>
          <p:spPr>
            <a:xfrm>
              <a:off x="129396" y="6364774"/>
              <a:ext cx="1695933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500" dirty="0">
                  <a:solidFill>
                    <a:schemeClr val="accent6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Intro</a:t>
              </a:r>
              <a:endParaRPr lang="ko-KR" altLang="en-US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75DB41F5-A5A6-F7B1-3988-4AF7E811A1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0173" y="6374148"/>
            <a:ext cx="1708030" cy="36380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B3F836E-21EE-31CB-E460-5A0898598B21}"/>
              </a:ext>
            </a:extLst>
          </p:cNvPr>
          <p:cNvSpPr txBox="1"/>
          <p:nvPr/>
        </p:nvSpPr>
        <p:spPr>
          <a:xfrm>
            <a:off x="7553348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622DE30-6A33-DDF3-CC67-D4D6087A5AFE}"/>
              </a:ext>
            </a:extLst>
          </p:cNvPr>
          <p:cNvSpPr/>
          <p:nvPr/>
        </p:nvSpPr>
        <p:spPr>
          <a:xfrm>
            <a:off x="7561311" y="6364772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1A18E0E9-E3E2-B1F4-EDF8-8EA8148464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9499" y="6347936"/>
            <a:ext cx="1708030" cy="36380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57BDE31-AFA9-6313-0376-8633FA69FF4C}"/>
              </a:ext>
            </a:extLst>
          </p:cNvPr>
          <p:cNvSpPr txBox="1"/>
          <p:nvPr/>
        </p:nvSpPr>
        <p:spPr>
          <a:xfrm>
            <a:off x="9872674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9767EB6-3E77-3BDD-A556-2BD62AF92D6B}"/>
              </a:ext>
            </a:extLst>
          </p:cNvPr>
          <p:cNvSpPr/>
          <p:nvPr/>
        </p:nvSpPr>
        <p:spPr>
          <a:xfrm>
            <a:off x="9880637" y="6338044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53EA114-E1F3-384C-865D-37C362D8223E}"/>
              </a:ext>
            </a:extLst>
          </p:cNvPr>
          <p:cNvSpPr txBox="1"/>
          <p:nvPr/>
        </p:nvSpPr>
        <p:spPr>
          <a:xfrm>
            <a:off x="5252944" y="6364850"/>
            <a:ext cx="1726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16AC0C16-BDD0-80CD-FAF0-D9FAC7DEA1B5}"/>
              </a:ext>
            </a:extLst>
          </p:cNvPr>
          <p:cNvSpPr/>
          <p:nvPr/>
        </p:nvSpPr>
        <p:spPr>
          <a:xfrm>
            <a:off x="5265910" y="6374147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EB53733-FE83-C1D0-89AE-BC095FC18FD5}"/>
              </a:ext>
            </a:extLst>
          </p:cNvPr>
          <p:cNvSpPr/>
          <p:nvPr/>
        </p:nvSpPr>
        <p:spPr>
          <a:xfrm>
            <a:off x="600697" y="6355043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049C8F0A-1D40-4C5C-648B-C43D1BEEB2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9959" y="6384039"/>
            <a:ext cx="1708030" cy="363807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EDE34489-CB3E-09D6-3BD9-CF4AF81199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0173" y="6374148"/>
            <a:ext cx="1708030" cy="363807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B4D81CE0-12F9-8BAB-C6A1-918F31FFF359}"/>
              </a:ext>
            </a:extLst>
          </p:cNvPr>
          <p:cNvSpPr txBox="1"/>
          <p:nvPr/>
        </p:nvSpPr>
        <p:spPr>
          <a:xfrm>
            <a:off x="7553348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FA90672B-EFE2-203E-C920-EE59EE121B23}"/>
              </a:ext>
            </a:extLst>
          </p:cNvPr>
          <p:cNvSpPr/>
          <p:nvPr/>
        </p:nvSpPr>
        <p:spPr>
          <a:xfrm>
            <a:off x="7561311" y="6364772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CCE90E42-694B-63A5-4338-75F67F3D0E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9499" y="6347936"/>
            <a:ext cx="1708030" cy="363807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7122C3E5-3A5F-8DE7-C1D8-442B17CB6A7D}"/>
              </a:ext>
            </a:extLst>
          </p:cNvPr>
          <p:cNvSpPr txBox="1"/>
          <p:nvPr/>
        </p:nvSpPr>
        <p:spPr>
          <a:xfrm>
            <a:off x="9872674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CE8152C7-BF8C-DB1D-9E12-CA92ECED9B81}"/>
              </a:ext>
            </a:extLst>
          </p:cNvPr>
          <p:cNvSpPr/>
          <p:nvPr/>
        </p:nvSpPr>
        <p:spPr>
          <a:xfrm>
            <a:off x="9880637" y="6338044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17611C7-E71F-0BC9-8AAA-113AF1F5972B}"/>
              </a:ext>
            </a:extLst>
          </p:cNvPr>
          <p:cNvSpPr txBox="1"/>
          <p:nvPr/>
        </p:nvSpPr>
        <p:spPr>
          <a:xfrm>
            <a:off x="5252944" y="6364850"/>
            <a:ext cx="1726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6" name="그림 55">
            <a:extLst>
              <a:ext uri="{FF2B5EF4-FFF2-40B4-BE49-F238E27FC236}">
                <a16:creationId xmlns:a16="http://schemas.microsoft.com/office/drawing/2014/main" id="{A9EA5DEC-DF9E-FAE1-63EA-00435F46C6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3166" y="6361089"/>
            <a:ext cx="1708030" cy="363807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F75FA370-F7D3-BF90-3D81-7C340EF82430}"/>
              </a:ext>
            </a:extLst>
          </p:cNvPr>
          <p:cNvSpPr txBox="1"/>
          <p:nvPr/>
        </p:nvSpPr>
        <p:spPr>
          <a:xfrm>
            <a:off x="7566341" y="6350610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Haar</a:t>
            </a:r>
            <a:r>
              <a:rPr lang="en-US" altLang="ko-KR" sz="1500" dirty="0"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classifier</a:t>
            </a:r>
            <a:endParaRPr lang="ko-KR" altLang="en-US" sz="1500" dirty="0">
              <a:solidFill>
                <a:srgbClr val="6456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EE7AEC69-9207-30E5-C2A3-7A8BA38E1AA8}"/>
              </a:ext>
            </a:extLst>
          </p:cNvPr>
          <p:cNvSpPr/>
          <p:nvPr/>
        </p:nvSpPr>
        <p:spPr>
          <a:xfrm>
            <a:off x="7561311" y="6344452"/>
            <a:ext cx="1708030" cy="393502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solidFill>
                <a:srgbClr val="6456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9351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275771" y="423706"/>
            <a:ext cx="6975756" cy="584775"/>
            <a:chOff x="275771" y="423706"/>
            <a:chExt cx="6975756" cy="584775"/>
          </a:xfrm>
        </p:grpSpPr>
        <p:cxnSp>
          <p:nvCxnSpPr>
            <p:cNvPr id="9" name="직선 연결선 8"/>
            <p:cNvCxnSpPr/>
            <p:nvPr/>
          </p:nvCxnSpPr>
          <p:spPr>
            <a:xfrm>
              <a:off x="304799" y="972455"/>
              <a:ext cx="6197600" cy="0"/>
            </a:xfrm>
            <a:prstGeom prst="line">
              <a:avLst/>
            </a:prstGeom>
            <a:ln w="38100">
              <a:solidFill>
                <a:srgbClr val="E4917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직사각형 9"/>
            <p:cNvSpPr/>
            <p:nvPr/>
          </p:nvSpPr>
          <p:spPr>
            <a:xfrm>
              <a:off x="275771" y="423706"/>
              <a:ext cx="697575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64565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2. Algorithm – [1] Machine learning</a:t>
              </a:r>
              <a:endParaRPr lang="ko-KR" altLang="en-US" sz="3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D2E8C3E-F28E-7E4E-A2A6-A3C9FAEED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40536-C8E0-4247-A6C3-5135EE3E1BC4}" type="slidenum">
              <a:rPr lang="ko-KR" altLang="en-US" smtClean="0"/>
              <a:t>25</a:t>
            </a:fld>
            <a:endParaRPr lang="ko-KR" altLang="en-US"/>
          </a:p>
        </p:txBody>
      </p:sp>
      <p:cxnSp>
        <p:nvCxnSpPr>
          <p:cNvPr id="15" name="직선 연결선 1">
            <a:extLst>
              <a:ext uri="{FF2B5EF4-FFF2-40B4-BE49-F238E27FC236}">
                <a16:creationId xmlns:a16="http://schemas.microsoft.com/office/drawing/2014/main" id="{23175263-AA3A-5045-B05B-2718F46DB822}"/>
              </a:ext>
            </a:extLst>
          </p:cNvPr>
          <p:cNvCxnSpPr>
            <a:cxnSpLocks/>
          </p:cNvCxnSpPr>
          <p:nvPr/>
        </p:nvCxnSpPr>
        <p:spPr>
          <a:xfrm>
            <a:off x="318249" y="986179"/>
            <a:ext cx="6946728" cy="0"/>
          </a:xfrm>
          <a:prstGeom prst="line">
            <a:avLst/>
          </a:prstGeom>
          <a:ln w="38100">
            <a:solidFill>
              <a:srgbClr val="E491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EFBFD21-6D07-2A4A-B40B-B0538D83D71B}"/>
              </a:ext>
            </a:extLst>
          </p:cNvPr>
          <p:cNvSpPr/>
          <p:nvPr/>
        </p:nvSpPr>
        <p:spPr>
          <a:xfrm>
            <a:off x="291355" y="954222"/>
            <a:ext cx="16850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Classification</a:t>
            </a:r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6456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6456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오른쪽 화살표 15">
            <a:extLst>
              <a:ext uri="{FF2B5EF4-FFF2-40B4-BE49-F238E27FC236}">
                <a16:creationId xmlns:a16="http://schemas.microsoft.com/office/drawing/2014/main" id="{003717A6-3D67-1F43-B00C-13C4D3AB6EE7}"/>
              </a:ext>
            </a:extLst>
          </p:cNvPr>
          <p:cNvSpPr/>
          <p:nvPr/>
        </p:nvSpPr>
        <p:spPr>
          <a:xfrm>
            <a:off x="5495699" y="3577710"/>
            <a:ext cx="978408" cy="484632"/>
          </a:xfrm>
          <a:prstGeom prst="rightArrow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8190" y="3121025"/>
            <a:ext cx="1858010" cy="1327150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6925" y="2298700"/>
            <a:ext cx="742950" cy="297180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2886298" y="5572116"/>
            <a:ext cx="6197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n w="0"/>
                <a:solidFill>
                  <a:srgbClr val="64565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K-clustering</a:t>
            </a:r>
            <a:r>
              <a:rPr lang="ko-KR" altLang="en-US" dirty="0">
                <a:ln w="0"/>
                <a:solidFill>
                  <a:srgbClr val="64565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을 통해 이미지를 대표하는 </a:t>
            </a:r>
            <a:r>
              <a:rPr lang="en-US" altLang="ko-KR" dirty="0">
                <a:ln w="0"/>
                <a:solidFill>
                  <a:srgbClr val="64565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  <a:r>
              <a:rPr lang="ko-KR" altLang="en-US" dirty="0">
                <a:ln w="0"/>
                <a:solidFill>
                  <a:srgbClr val="64565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가지의 색을 검출</a:t>
            </a:r>
          </a:p>
        </p:txBody>
      </p:sp>
      <p:sp>
        <p:nvSpPr>
          <p:cNvPr id="24" name="슬라이드 번호 개체 틀 1">
            <a:extLst>
              <a:ext uri="{FF2B5EF4-FFF2-40B4-BE49-F238E27FC236}">
                <a16:creationId xmlns:a16="http://schemas.microsoft.com/office/drawing/2014/main" id="{FD2E8C3E-F28E-7E4E-A2A6-A3C9FAEED9B0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25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슬라이드 번호 개체 틀 1">
            <a:extLst>
              <a:ext uri="{FF2B5EF4-FFF2-40B4-BE49-F238E27FC236}">
                <a16:creationId xmlns:a16="http://schemas.microsoft.com/office/drawing/2014/main" id="{FD2E8C3E-F28E-7E4E-A2A6-A3C9FAEED9B0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25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9959" y="6384039"/>
            <a:ext cx="1708030" cy="363807"/>
          </a:xfrm>
          <a:prstGeom prst="rect">
            <a:avLst/>
          </a:prstGeom>
        </p:spPr>
      </p:pic>
      <p:cxnSp>
        <p:nvCxnSpPr>
          <p:cNvPr id="27" name="직선 연결선 26"/>
          <p:cNvCxnSpPr/>
          <p:nvPr/>
        </p:nvCxnSpPr>
        <p:spPr>
          <a:xfrm>
            <a:off x="0" y="6533617"/>
            <a:ext cx="12192000" cy="5206"/>
          </a:xfrm>
          <a:prstGeom prst="line">
            <a:avLst/>
          </a:prstGeom>
          <a:ln w="38100">
            <a:solidFill>
              <a:srgbClr val="E491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그림 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333" y="6357667"/>
            <a:ext cx="1708030" cy="363807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603333" y="6364774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0173" y="6374148"/>
            <a:ext cx="1708030" cy="363807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7553348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7561311" y="6364772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79499" y="6347936"/>
            <a:ext cx="1708030" cy="363807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9872674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9880637" y="6338044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1521" y="6365522"/>
            <a:ext cx="1708030" cy="363807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2914696" y="6355043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Preprocessin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5252944" y="6364850"/>
            <a:ext cx="1726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600697" y="6355043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2925263" y="6360081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슬라이드 번호 개체 틀 1">
            <a:extLst>
              <a:ext uri="{FF2B5EF4-FFF2-40B4-BE49-F238E27FC236}">
                <a16:creationId xmlns:a16="http://schemas.microsoft.com/office/drawing/2014/main" id="{BA66403F-7268-406F-1145-B671310A8AAF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/>
              <a:pPr/>
              <a:t>25</a:t>
            </a:fld>
            <a:endParaRPr lang="ko-KR" altLang="en-US"/>
          </a:p>
        </p:txBody>
      </p:sp>
      <p:sp>
        <p:nvSpPr>
          <p:cNvPr id="4" name="슬라이드 번호 개체 틀 1">
            <a:extLst>
              <a:ext uri="{FF2B5EF4-FFF2-40B4-BE49-F238E27FC236}">
                <a16:creationId xmlns:a16="http://schemas.microsoft.com/office/drawing/2014/main" id="{4842AA45-233A-A022-3D60-9FECD3CFB0F8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/>
              <a:pPr/>
              <a:t>25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1CDFA4A-8A0B-73D1-7FC4-0642773D79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9959" y="6384039"/>
            <a:ext cx="1708030" cy="36380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AF77D04-C48D-F45A-87C6-151AA9DF96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333" y="6357667"/>
            <a:ext cx="1708030" cy="36380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D015C3D-FAB7-B791-E2A8-454782A326F7}"/>
              </a:ext>
            </a:extLst>
          </p:cNvPr>
          <p:cNvSpPr txBox="1"/>
          <p:nvPr/>
        </p:nvSpPr>
        <p:spPr>
          <a:xfrm>
            <a:off x="603333" y="6364774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</a:rPr>
              <a:t>Intro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572A9F8-AABC-1D76-E88D-F8806A8018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0173" y="6374148"/>
            <a:ext cx="1708030" cy="36380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BECB507-0BCD-1F59-CCA6-95C13AF6603F}"/>
              </a:ext>
            </a:extLst>
          </p:cNvPr>
          <p:cNvSpPr txBox="1"/>
          <p:nvPr/>
        </p:nvSpPr>
        <p:spPr>
          <a:xfrm>
            <a:off x="7553348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BF38306-BE7D-FB7F-02F4-9F633B350CB2}"/>
              </a:ext>
            </a:extLst>
          </p:cNvPr>
          <p:cNvSpPr/>
          <p:nvPr/>
        </p:nvSpPr>
        <p:spPr>
          <a:xfrm>
            <a:off x="7561311" y="6364772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A70281CE-648E-DDF0-DA64-0C37ABB254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79499" y="6347936"/>
            <a:ext cx="1708030" cy="36380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13BA70C-9B4D-8709-AA24-9E52D47F2FC4}"/>
              </a:ext>
            </a:extLst>
          </p:cNvPr>
          <p:cNvSpPr txBox="1"/>
          <p:nvPr/>
        </p:nvSpPr>
        <p:spPr>
          <a:xfrm>
            <a:off x="9872674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4F3504B-DF59-92F0-D295-D0E0F3A6A68D}"/>
              </a:ext>
            </a:extLst>
          </p:cNvPr>
          <p:cNvSpPr/>
          <p:nvPr/>
        </p:nvSpPr>
        <p:spPr>
          <a:xfrm>
            <a:off x="9880637" y="6338044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662FB187-62D4-F21B-6B3D-05F7C8AE8D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1521" y="6365522"/>
            <a:ext cx="1708030" cy="363807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F138CC23-39C9-793D-A258-9A4429DA1D81}"/>
              </a:ext>
            </a:extLst>
          </p:cNvPr>
          <p:cNvSpPr txBox="1"/>
          <p:nvPr/>
        </p:nvSpPr>
        <p:spPr>
          <a:xfrm>
            <a:off x="2914696" y="6355043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</a:rPr>
              <a:t>Preprocessin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14445E5-068A-B425-3DDF-84E6125B2066}"/>
              </a:ext>
            </a:extLst>
          </p:cNvPr>
          <p:cNvSpPr txBox="1"/>
          <p:nvPr/>
        </p:nvSpPr>
        <p:spPr>
          <a:xfrm>
            <a:off x="5252944" y="6364850"/>
            <a:ext cx="1726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</a:rPr>
              <a:t>Machine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932A509C-2912-FCBB-DD8C-75C0D268F17C}"/>
              </a:ext>
            </a:extLst>
          </p:cNvPr>
          <p:cNvSpPr/>
          <p:nvPr/>
        </p:nvSpPr>
        <p:spPr>
          <a:xfrm>
            <a:off x="600697" y="6355043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/>
          </a:p>
          <a:p>
            <a:pPr algn="ctr"/>
            <a:endParaRPr lang="ko-KR" altLang="en-US" sz="1500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164F1ED1-296C-EC27-8FED-87FD6194CE26}"/>
              </a:ext>
            </a:extLst>
          </p:cNvPr>
          <p:cNvSpPr/>
          <p:nvPr/>
        </p:nvSpPr>
        <p:spPr>
          <a:xfrm>
            <a:off x="2925263" y="6360081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/>
          </a:p>
          <a:p>
            <a:pPr algn="ctr"/>
            <a:endParaRPr lang="ko-KR" altLang="en-US" sz="1500" dirty="0"/>
          </a:p>
        </p:txBody>
      </p:sp>
      <p:sp>
        <p:nvSpPr>
          <p:cNvPr id="45" name="슬라이드 번호 개체 틀 1">
            <a:extLst>
              <a:ext uri="{FF2B5EF4-FFF2-40B4-BE49-F238E27FC236}">
                <a16:creationId xmlns:a16="http://schemas.microsoft.com/office/drawing/2014/main" id="{FC449570-5B2B-5D08-5E9C-A723F670FC87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/>
              <a:pPr/>
              <a:t>25</a:t>
            </a:fld>
            <a:endParaRPr lang="ko-KR" altLang="en-US"/>
          </a:p>
        </p:txBody>
      </p:sp>
      <p:pic>
        <p:nvPicPr>
          <p:cNvPr id="46" name="그림 45">
            <a:extLst>
              <a:ext uri="{FF2B5EF4-FFF2-40B4-BE49-F238E27FC236}">
                <a16:creationId xmlns:a16="http://schemas.microsoft.com/office/drawing/2014/main" id="{2A8A2C7A-E23D-89D0-248E-E406052FA5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9959" y="6384039"/>
            <a:ext cx="1708030" cy="363807"/>
          </a:xfrm>
          <a:prstGeom prst="rect">
            <a:avLst/>
          </a:prstGeom>
        </p:spPr>
      </p:pic>
      <p:grpSp>
        <p:nvGrpSpPr>
          <p:cNvPr id="47" name="그룹 46">
            <a:extLst>
              <a:ext uri="{FF2B5EF4-FFF2-40B4-BE49-F238E27FC236}">
                <a16:creationId xmlns:a16="http://schemas.microsoft.com/office/drawing/2014/main" id="{A435817D-D3A2-FC9E-AE1F-561FA31907C8}"/>
              </a:ext>
            </a:extLst>
          </p:cNvPr>
          <p:cNvGrpSpPr/>
          <p:nvPr/>
        </p:nvGrpSpPr>
        <p:grpSpPr>
          <a:xfrm>
            <a:off x="603333" y="6357667"/>
            <a:ext cx="1708030" cy="363807"/>
            <a:chOff x="129396" y="6357667"/>
            <a:chExt cx="1708030" cy="363807"/>
          </a:xfrm>
        </p:grpSpPr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060778CF-141E-56E2-6E7E-EEECA0A2600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9396" y="6357667"/>
              <a:ext cx="1708030" cy="363807"/>
            </a:xfrm>
            <a:prstGeom prst="rect">
              <a:avLst/>
            </a:prstGeom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BB50316-4F54-378B-C435-DB39D0616233}"/>
                </a:ext>
              </a:extLst>
            </p:cNvPr>
            <p:cNvSpPr txBox="1"/>
            <p:nvPr/>
          </p:nvSpPr>
          <p:spPr>
            <a:xfrm>
              <a:off x="129396" y="6364774"/>
              <a:ext cx="1695933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500" dirty="0">
                  <a:solidFill>
                    <a:schemeClr val="accent6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Intro</a:t>
              </a:r>
              <a:endParaRPr lang="ko-KR" altLang="en-US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50" name="그림 49">
            <a:extLst>
              <a:ext uri="{FF2B5EF4-FFF2-40B4-BE49-F238E27FC236}">
                <a16:creationId xmlns:a16="http://schemas.microsoft.com/office/drawing/2014/main" id="{8E081481-1734-1AB1-0152-1E5F0BB2A4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0173" y="6374148"/>
            <a:ext cx="1708030" cy="363807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C9FC3536-7F60-80AB-DD89-76B54C4E22E4}"/>
              </a:ext>
            </a:extLst>
          </p:cNvPr>
          <p:cNvSpPr txBox="1"/>
          <p:nvPr/>
        </p:nvSpPr>
        <p:spPr>
          <a:xfrm>
            <a:off x="7553348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A08D6B69-6480-B03E-7CE3-1C289EE7F54C}"/>
              </a:ext>
            </a:extLst>
          </p:cNvPr>
          <p:cNvSpPr/>
          <p:nvPr/>
        </p:nvSpPr>
        <p:spPr>
          <a:xfrm>
            <a:off x="7561311" y="6364772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3" name="그림 52">
            <a:extLst>
              <a:ext uri="{FF2B5EF4-FFF2-40B4-BE49-F238E27FC236}">
                <a16:creationId xmlns:a16="http://schemas.microsoft.com/office/drawing/2014/main" id="{AAA52E9E-B11D-6BA0-E080-6F0EE0696A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79499" y="6347936"/>
            <a:ext cx="1708030" cy="363807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B262F80A-C2A0-F3BB-D64C-55FF385020FB}"/>
              </a:ext>
            </a:extLst>
          </p:cNvPr>
          <p:cNvSpPr txBox="1"/>
          <p:nvPr/>
        </p:nvSpPr>
        <p:spPr>
          <a:xfrm>
            <a:off x="9872674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D31568B8-4E7D-CDD5-375D-27ED5CEB8800}"/>
              </a:ext>
            </a:extLst>
          </p:cNvPr>
          <p:cNvSpPr/>
          <p:nvPr/>
        </p:nvSpPr>
        <p:spPr>
          <a:xfrm>
            <a:off x="9880637" y="6338044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0C88AE2-C6BA-E7E0-C96E-9AD4F067E3E6}"/>
              </a:ext>
            </a:extLst>
          </p:cNvPr>
          <p:cNvSpPr txBox="1"/>
          <p:nvPr/>
        </p:nvSpPr>
        <p:spPr>
          <a:xfrm>
            <a:off x="5252944" y="6364850"/>
            <a:ext cx="1726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34810415-DFE3-B320-D637-DE7A1E19DD1A}"/>
              </a:ext>
            </a:extLst>
          </p:cNvPr>
          <p:cNvSpPr/>
          <p:nvPr/>
        </p:nvSpPr>
        <p:spPr>
          <a:xfrm>
            <a:off x="5265910" y="6374147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6CF89088-78CD-4718-D7D9-55413B437C58}"/>
              </a:ext>
            </a:extLst>
          </p:cNvPr>
          <p:cNvSpPr/>
          <p:nvPr/>
        </p:nvSpPr>
        <p:spPr>
          <a:xfrm>
            <a:off x="600697" y="6355043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9" name="그림 58">
            <a:extLst>
              <a:ext uri="{FF2B5EF4-FFF2-40B4-BE49-F238E27FC236}">
                <a16:creationId xmlns:a16="http://schemas.microsoft.com/office/drawing/2014/main" id="{6BFD40BA-7C43-DD4D-AC5C-3DE3C9290F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9959" y="6384039"/>
            <a:ext cx="1708030" cy="363807"/>
          </a:xfrm>
          <a:prstGeom prst="rect">
            <a:avLst/>
          </a:prstGeom>
        </p:spPr>
      </p:pic>
      <p:pic>
        <p:nvPicPr>
          <p:cNvPr id="60" name="그림 59">
            <a:extLst>
              <a:ext uri="{FF2B5EF4-FFF2-40B4-BE49-F238E27FC236}">
                <a16:creationId xmlns:a16="http://schemas.microsoft.com/office/drawing/2014/main" id="{64183A97-81EA-A91B-8A6B-CEAF5D8867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0173" y="6374148"/>
            <a:ext cx="1708030" cy="363807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13EB7439-A12D-0240-7A5A-9F824D506E3D}"/>
              </a:ext>
            </a:extLst>
          </p:cNvPr>
          <p:cNvSpPr txBox="1"/>
          <p:nvPr/>
        </p:nvSpPr>
        <p:spPr>
          <a:xfrm>
            <a:off x="7553348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3DEC73A3-7D06-0FA0-F705-F884E9F3790A}"/>
              </a:ext>
            </a:extLst>
          </p:cNvPr>
          <p:cNvSpPr/>
          <p:nvPr/>
        </p:nvSpPr>
        <p:spPr>
          <a:xfrm>
            <a:off x="7561311" y="6364772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948B73A1-F2F1-CF2F-5513-B98F68A9C2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79499" y="6347936"/>
            <a:ext cx="1708030" cy="363807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3E94745F-B77F-3AE0-4101-1A54850E5C3E}"/>
              </a:ext>
            </a:extLst>
          </p:cNvPr>
          <p:cNvSpPr txBox="1"/>
          <p:nvPr/>
        </p:nvSpPr>
        <p:spPr>
          <a:xfrm>
            <a:off x="9872674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F0E24F66-4744-B5D9-B057-1848143BF6A2}"/>
              </a:ext>
            </a:extLst>
          </p:cNvPr>
          <p:cNvSpPr/>
          <p:nvPr/>
        </p:nvSpPr>
        <p:spPr>
          <a:xfrm>
            <a:off x="9880637" y="6338044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36F4D0DF-10E8-74D5-00D2-7C5EBB20E9B2}"/>
              </a:ext>
            </a:extLst>
          </p:cNvPr>
          <p:cNvSpPr txBox="1"/>
          <p:nvPr/>
        </p:nvSpPr>
        <p:spPr>
          <a:xfrm>
            <a:off x="5252944" y="6364850"/>
            <a:ext cx="1726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7" name="그림 66">
            <a:extLst>
              <a:ext uri="{FF2B5EF4-FFF2-40B4-BE49-F238E27FC236}">
                <a16:creationId xmlns:a16="http://schemas.microsoft.com/office/drawing/2014/main" id="{084D3F9F-AE6A-D019-B46F-99A5682DDE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3166" y="6361089"/>
            <a:ext cx="1708030" cy="363807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71D7FDC1-CBCE-0A9D-FB5B-770ADFC2C26A}"/>
              </a:ext>
            </a:extLst>
          </p:cNvPr>
          <p:cNvSpPr txBox="1"/>
          <p:nvPr/>
        </p:nvSpPr>
        <p:spPr>
          <a:xfrm>
            <a:off x="7566341" y="6350610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Haar</a:t>
            </a:r>
            <a:r>
              <a:rPr lang="en-US" altLang="ko-KR" sz="1500" dirty="0"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classifier</a:t>
            </a:r>
            <a:endParaRPr lang="ko-KR" altLang="en-US" sz="1500" dirty="0">
              <a:solidFill>
                <a:srgbClr val="6456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68415369-DFC2-8BA4-6B25-64DF9F2803AB}"/>
              </a:ext>
            </a:extLst>
          </p:cNvPr>
          <p:cNvSpPr/>
          <p:nvPr/>
        </p:nvSpPr>
        <p:spPr>
          <a:xfrm>
            <a:off x="7561311" y="6344452"/>
            <a:ext cx="1708030" cy="393502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solidFill>
                <a:srgbClr val="6456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1016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275771" y="423706"/>
            <a:ext cx="6975756" cy="584775"/>
            <a:chOff x="275771" y="423706"/>
            <a:chExt cx="6975756" cy="584775"/>
          </a:xfrm>
        </p:grpSpPr>
        <p:cxnSp>
          <p:nvCxnSpPr>
            <p:cNvPr id="9" name="직선 연결선 8"/>
            <p:cNvCxnSpPr/>
            <p:nvPr/>
          </p:nvCxnSpPr>
          <p:spPr>
            <a:xfrm>
              <a:off x="304799" y="972455"/>
              <a:ext cx="6197600" cy="0"/>
            </a:xfrm>
            <a:prstGeom prst="line">
              <a:avLst/>
            </a:prstGeom>
            <a:ln w="38100">
              <a:solidFill>
                <a:srgbClr val="E4917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직사각형 9"/>
            <p:cNvSpPr/>
            <p:nvPr/>
          </p:nvSpPr>
          <p:spPr>
            <a:xfrm>
              <a:off x="275771" y="423706"/>
              <a:ext cx="697575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64565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2. Algorithm – [1] Machine learning</a:t>
              </a:r>
              <a:endParaRPr lang="ko-KR" altLang="en-US" sz="3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15" name="직선 연결선 1">
            <a:extLst>
              <a:ext uri="{FF2B5EF4-FFF2-40B4-BE49-F238E27FC236}">
                <a16:creationId xmlns:a16="http://schemas.microsoft.com/office/drawing/2014/main" id="{23175263-AA3A-5045-B05B-2718F46DB822}"/>
              </a:ext>
            </a:extLst>
          </p:cNvPr>
          <p:cNvCxnSpPr>
            <a:cxnSpLocks/>
          </p:cNvCxnSpPr>
          <p:nvPr/>
        </p:nvCxnSpPr>
        <p:spPr>
          <a:xfrm>
            <a:off x="318249" y="986179"/>
            <a:ext cx="6946728" cy="0"/>
          </a:xfrm>
          <a:prstGeom prst="line">
            <a:avLst/>
          </a:prstGeom>
          <a:ln w="38100">
            <a:solidFill>
              <a:srgbClr val="E491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EFBFD21-6D07-2A4A-B40B-B0538D83D71B}"/>
              </a:ext>
            </a:extLst>
          </p:cNvPr>
          <p:cNvSpPr/>
          <p:nvPr/>
        </p:nvSpPr>
        <p:spPr>
          <a:xfrm>
            <a:off x="291355" y="954222"/>
            <a:ext cx="16850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Classification</a:t>
            </a:r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6456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6456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오른쪽 화살표 15">
            <a:extLst>
              <a:ext uri="{FF2B5EF4-FFF2-40B4-BE49-F238E27FC236}">
                <a16:creationId xmlns:a16="http://schemas.microsoft.com/office/drawing/2014/main" id="{003717A6-3D67-1F43-B00C-13C4D3AB6EE7}"/>
              </a:ext>
            </a:extLst>
          </p:cNvPr>
          <p:cNvSpPr/>
          <p:nvPr/>
        </p:nvSpPr>
        <p:spPr>
          <a:xfrm>
            <a:off x="5495699" y="3577710"/>
            <a:ext cx="978408" cy="484632"/>
          </a:xfrm>
          <a:prstGeom prst="rightArrow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350" y="2247933"/>
            <a:ext cx="2092765" cy="1151021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8317" y="2074427"/>
            <a:ext cx="1402287" cy="1402287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423" y="4062342"/>
            <a:ext cx="2104317" cy="1578238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7008" y="3911721"/>
            <a:ext cx="1906658" cy="1906658"/>
          </a:xfrm>
          <a:prstGeom prst="rect">
            <a:avLst/>
          </a:prstGeom>
        </p:spPr>
      </p:pic>
      <p:grpSp>
        <p:nvGrpSpPr>
          <p:cNvPr id="25" name="그룹 24"/>
          <p:cNvGrpSpPr/>
          <p:nvPr/>
        </p:nvGrpSpPr>
        <p:grpSpPr>
          <a:xfrm>
            <a:off x="6572783" y="1918909"/>
            <a:ext cx="4941438" cy="3802233"/>
            <a:chOff x="5959173" y="1724924"/>
            <a:chExt cx="5731510" cy="4832541"/>
          </a:xfrm>
        </p:grpSpPr>
        <p:pic>
          <p:nvPicPr>
            <p:cNvPr id="26" name="그림 25"/>
            <p:cNvPicPr/>
            <p:nvPr/>
          </p:nvPicPr>
          <p:blipFill>
            <a:blip r:embed="rId6"/>
            <a:stretch>
              <a:fillRect/>
            </a:stretch>
          </p:blipFill>
          <p:spPr>
            <a:xfrm>
              <a:off x="5959173" y="1724924"/>
              <a:ext cx="5731510" cy="1979930"/>
            </a:xfrm>
            <a:prstGeom prst="rect">
              <a:avLst/>
            </a:prstGeom>
          </p:spPr>
        </p:pic>
        <p:pic>
          <p:nvPicPr>
            <p:cNvPr id="27" name="그림 26"/>
            <p:cNvPicPr/>
            <p:nvPr/>
          </p:nvPicPr>
          <p:blipFill>
            <a:blip r:embed="rId7"/>
            <a:stretch>
              <a:fillRect/>
            </a:stretch>
          </p:blipFill>
          <p:spPr>
            <a:xfrm>
              <a:off x="6067457" y="2678092"/>
              <a:ext cx="5514942" cy="1579644"/>
            </a:xfrm>
            <a:prstGeom prst="rect">
              <a:avLst/>
            </a:prstGeom>
          </p:spPr>
        </p:pic>
        <p:pic>
          <p:nvPicPr>
            <p:cNvPr id="28" name="그림 27"/>
            <p:cNvPicPr/>
            <p:nvPr/>
          </p:nvPicPr>
          <p:blipFill>
            <a:blip r:embed="rId8"/>
            <a:stretch>
              <a:fillRect/>
            </a:stretch>
          </p:blipFill>
          <p:spPr>
            <a:xfrm>
              <a:off x="5959173" y="3875941"/>
              <a:ext cx="5721718" cy="1520472"/>
            </a:xfrm>
            <a:prstGeom prst="rect">
              <a:avLst/>
            </a:prstGeom>
          </p:spPr>
        </p:pic>
        <p:pic>
          <p:nvPicPr>
            <p:cNvPr id="29" name="그림 28"/>
            <p:cNvPicPr/>
            <p:nvPr/>
          </p:nvPicPr>
          <p:blipFill>
            <a:blip r:embed="rId9"/>
            <a:stretch>
              <a:fillRect/>
            </a:stretch>
          </p:blipFill>
          <p:spPr>
            <a:xfrm>
              <a:off x="5964069" y="4948551"/>
              <a:ext cx="5618330" cy="1608914"/>
            </a:xfrm>
            <a:prstGeom prst="rect">
              <a:avLst/>
            </a:prstGeom>
          </p:spPr>
        </p:pic>
      </p:grpSp>
      <p:sp>
        <p:nvSpPr>
          <p:cNvPr id="30" name="슬라이드 번호 개체 틀 1">
            <a:extLst>
              <a:ext uri="{FF2B5EF4-FFF2-40B4-BE49-F238E27FC236}">
                <a16:creationId xmlns:a16="http://schemas.microsoft.com/office/drawing/2014/main" id="{FD2E8C3E-F28E-7E4E-A2A6-A3C9FAEED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CB40536-C8E0-4247-A6C3-5135EE3E1BC4}" type="slidenum">
              <a:rPr lang="ko-KR" altLang="en-US" smtClean="0"/>
              <a:t>26</a:t>
            </a:fld>
            <a:endParaRPr lang="ko-KR" altLang="en-US"/>
          </a:p>
        </p:txBody>
      </p:sp>
      <p:sp>
        <p:nvSpPr>
          <p:cNvPr id="31" name="슬라이드 번호 개체 틀 1">
            <a:extLst>
              <a:ext uri="{FF2B5EF4-FFF2-40B4-BE49-F238E27FC236}">
                <a16:creationId xmlns:a16="http://schemas.microsoft.com/office/drawing/2014/main" id="{FD2E8C3E-F28E-7E4E-A2A6-A3C9FAEED9B0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26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69959" y="6384039"/>
            <a:ext cx="1708030" cy="363807"/>
          </a:xfrm>
          <a:prstGeom prst="rect">
            <a:avLst/>
          </a:prstGeom>
        </p:spPr>
      </p:pic>
      <p:cxnSp>
        <p:nvCxnSpPr>
          <p:cNvPr id="33" name="직선 연결선 32"/>
          <p:cNvCxnSpPr/>
          <p:nvPr/>
        </p:nvCxnSpPr>
        <p:spPr>
          <a:xfrm>
            <a:off x="0" y="6533617"/>
            <a:ext cx="12192000" cy="5206"/>
          </a:xfrm>
          <a:prstGeom prst="line">
            <a:avLst/>
          </a:prstGeom>
          <a:ln w="38100">
            <a:solidFill>
              <a:srgbClr val="E491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그림 3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3333" y="6357667"/>
            <a:ext cx="1708030" cy="363807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603333" y="6364774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60173" y="6374148"/>
            <a:ext cx="1708030" cy="363807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7553348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7561311" y="6364772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79499" y="6347936"/>
            <a:ext cx="1708030" cy="363807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9872674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9880637" y="6338044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3" name="그림 4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21521" y="6365522"/>
            <a:ext cx="1708030" cy="363807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2914696" y="6355043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Preprocessin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5252944" y="6364850"/>
            <a:ext cx="1726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600697" y="6355043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2925263" y="6360081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33DC554-0A15-69E3-3482-EE7092D1D09C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/>
              <a:pPr/>
              <a:t>26</a:t>
            </a:fld>
            <a:endParaRPr lang="ko-KR" altLang="en-US"/>
          </a:p>
        </p:txBody>
      </p:sp>
      <p:sp>
        <p:nvSpPr>
          <p:cNvPr id="3" name="슬라이드 번호 개체 틀 1">
            <a:extLst>
              <a:ext uri="{FF2B5EF4-FFF2-40B4-BE49-F238E27FC236}">
                <a16:creationId xmlns:a16="http://schemas.microsoft.com/office/drawing/2014/main" id="{A2DFF812-7B85-926A-5F6D-2456BD442775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/>
              <a:pPr/>
              <a:t>26</a:t>
            </a:fld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0C8969B-AB6B-1683-F847-E391AF664C6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69959" y="6384039"/>
            <a:ext cx="1708030" cy="36380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85F5D4A-7EDA-775D-EBED-5FE7B0A209A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3333" y="6357667"/>
            <a:ext cx="1708030" cy="36380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1564D78-2AC0-6258-7894-DDDD9A3A2560}"/>
              </a:ext>
            </a:extLst>
          </p:cNvPr>
          <p:cNvSpPr txBox="1"/>
          <p:nvPr/>
        </p:nvSpPr>
        <p:spPr>
          <a:xfrm>
            <a:off x="603333" y="6364774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</a:rPr>
              <a:t>Intro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59242D2-4C1F-5CA4-7625-ED21C321287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60173" y="6374148"/>
            <a:ext cx="1708030" cy="36380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E29AB31-55CF-E5E8-A4B3-0E3B105D1292}"/>
              </a:ext>
            </a:extLst>
          </p:cNvPr>
          <p:cNvSpPr txBox="1"/>
          <p:nvPr/>
        </p:nvSpPr>
        <p:spPr>
          <a:xfrm>
            <a:off x="7553348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F7A483E-1FB5-E6C5-6A96-F79842510830}"/>
              </a:ext>
            </a:extLst>
          </p:cNvPr>
          <p:cNvSpPr/>
          <p:nvPr/>
        </p:nvSpPr>
        <p:spPr>
          <a:xfrm>
            <a:off x="7561311" y="6364772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75F86A24-4068-3EB8-972C-8C86E40CE00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79499" y="6347936"/>
            <a:ext cx="1708030" cy="36380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3A796F2-E300-E441-741C-F5978FC74F71}"/>
              </a:ext>
            </a:extLst>
          </p:cNvPr>
          <p:cNvSpPr txBox="1"/>
          <p:nvPr/>
        </p:nvSpPr>
        <p:spPr>
          <a:xfrm>
            <a:off x="9872674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152010D-C286-5C15-525A-20AA4D210922}"/>
              </a:ext>
            </a:extLst>
          </p:cNvPr>
          <p:cNvSpPr/>
          <p:nvPr/>
        </p:nvSpPr>
        <p:spPr>
          <a:xfrm>
            <a:off x="9880637" y="6338044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4DACCE4A-1B81-A8B5-EE61-1047512CDF8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21521" y="6365522"/>
            <a:ext cx="1708030" cy="36380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5053BB7-D039-62FA-8F3C-EBEC0AA74B86}"/>
              </a:ext>
            </a:extLst>
          </p:cNvPr>
          <p:cNvSpPr txBox="1"/>
          <p:nvPr/>
        </p:nvSpPr>
        <p:spPr>
          <a:xfrm>
            <a:off x="2914696" y="6355043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</a:rPr>
              <a:t>Preprocessin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BB6F3F9-033D-76AF-6453-144EF06694D7}"/>
              </a:ext>
            </a:extLst>
          </p:cNvPr>
          <p:cNvSpPr txBox="1"/>
          <p:nvPr/>
        </p:nvSpPr>
        <p:spPr>
          <a:xfrm>
            <a:off x="5252944" y="6364850"/>
            <a:ext cx="1726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</a:rPr>
              <a:t>Machine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DCD9638A-4C9F-D2B2-6D07-48B33AF8E75E}"/>
              </a:ext>
            </a:extLst>
          </p:cNvPr>
          <p:cNvSpPr/>
          <p:nvPr/>
        </p:nvSpPr>
        <p:spPr>
          <a:xfrm>
            <a:off x="600697" y="6355043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/>
          </a:p>
          <a:p>
            <a:pPr algn="ctr"/>
            <a:endParaRPr lang="ko-KR" altLang="en-US" sz="1500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0A8835A6-DA76-FA01-B78F-7D3944FE905D}"/>
              </a:ext>
            </a:extLst>
          </p:cNvPr>
          <p:cNvSpPr/>
          <p:nvPr/>
        </p:nvSpPr>
        <p:spPr>
          <a:xfrm>
            <a:off x="2925263" y="6360081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/>
          </a:p>
          <a:p>
            <a:pPr algn="ctr"/>
            <a:endParaRPr lang="ko-KR" altLang="en-US" sz="1500" dirty="0"/>
          </a:p>
        </p:txBody>
      </p:sp>
      <p:sp>
        <p:nvSpPr>
          <p:cNvPr id="50" name="슬라이드 번호 개체 틀 1">
            <a:extLst>
              <a:ext uri="{FF2B5EF4-FFF2-40B4-BE49-F238E27FC236}">
                <a16:creationId xmlns:a16="http://schemas.microsoft.com/office/drawing/2014/main" id="{D252EA7E-4D59-87C5-97BC-E298E46F8FFD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/>
              <a:pPr/>
              <a:t>26</a:t>
            </a:fld>
            <a:endParaRPr lang="ko-KR" altLang="en-US"/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CE0D3EB5-02FD-286E-8894-1B62D40C06B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69959" y="6384039"/>
            <a:ext cx="1708030" cy="363807"/>
          </a:xfrm>
          <a:prstGeom prst="rect">
            <a:avLst/>
          </a:prstGeom>
        </p:spPr>
      </p:pic>
      <p:grpSp>
        <p:nvGrpSpPr>
          <p:cNvPr id="52" name="그룹 51">
            <a:extLst>
              <a:ext uri="{FF2B5EF4-FFF2-40B4-BE49-F238E27FC236}">
                <a16:creationId xmlns:a16="http://schemas.microsoft.com/office/drawing/2014/main" id="{CF537EB6-BF2F-EF65-1D8F-61FEB5CD0864}"/>
              </a:ext>
            </a:extLst>
          </p:cNvPr>
          <p:cNvGrpSpPr/>
          <p:nvPr/>
        </p:nvGrpSpPr>
        <p:grpSpPr>
          <a:xfrm>
            <a:off x="603333" y="6357667"/>
            <a:ext cx="1708030" cy="363807"/>
            <a:chOff x="129396" y="6357667"/>
            <a:chExt cx="1708030" cy="363807"/>
          </a:xfrm>
        </p:grpSpPr>
        <p:pic>
          <p:nvPicPr>
            <p:cNvPr id="53" name="그림 52">
              <a:extLst>
                <a:ext uri="{FF2B5EF4-FFF2-40B4-BE49-F238E27FC236}">
                  <a16:creationId xmlns:a16="http://schemas.microsoft.com/office/drawing/2014/main" id="{70ED0981-0FF3-FFCD-7665-BA05462C2E9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29396" y="6357667"/>
              <a:ext cx="1708030" cy="363807"/>
            </a:xfrm>
            <a:prstGeom prst="rect">
              <a:avLst/>
            </a:prstGeom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19144980-F6B7-FF49-F332-2DA208243BF8}"/>
                </a:ext>
              </a:extLst>
            </p:cNvPr>
            <p:cNvSpPr txBox="1"/>
            <p:nvPr/>
          </p:nvSpPr>
          <p:spPr>
            <a:xfrm>
              <a:off x="129396" y="6364774"/>
              <a:ext cx="1695933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500" dirty="0">
                  <a:solidFill>
                    <a:schemeClr val="accent6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Intro</a:t>
              </a:r>
              <a:endParaRPr lang="ko-KR" altLang="en-US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55" name="그림 54">
            <a:extLst>
              <a:ext uri="{FF2B5EF4-FFF2-40B4-BE49-F238E27FC236}">
                <a16:creationId xmlns:a16="http://schemas.microsoft.com/office/drawing/2014/main" id="{9A77A500-5C18-1A2E-A240-CEEF2774DF7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60173" y="6374148"/>
            <a:ext cx="1708030" cy="363807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0855CA8C-C7E7-C391-F57C-4EF66EA7D35C}"/>
              </a:ext>
            </a:extLst>
          </p:cNvPr>
          <p:cNvSpPr txBox="1"/>
          <p:nvPr/>
        </p:nvSpPr>
        <p:spPr>
          <a:xfrm>
            <a:off x="7553348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BD3C2B95-E865-8FAA-6280-E1B5625A7C67}"/>
              </a:ext>
            </a:extLst>
          </p:cNvPr>
          <p:cNvSpPr/>
          <p:nvPr/>
        </p:nvSpPr>
        <p:spPr>
          <a:xfrm>
            <a:off x="7561311" y="6364772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8" name="그림 57">
            <a:extLst>
              <a:ext uri="{FF2B5EF4-FFF2-40B4-BE49-F238E27FC236}">
                <a16:creationId xmlns:a16="http://schemas.microsoft.com/office/drawing/2014/main" id="{27D6FFC0-2925-1298-F7C4-B2EFFE295A3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79499" y="6347936"/>
            <a:ext cx="1708030" cy="363807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0290AC4E-2974-2AF9-FA5D-833C8940ABE8}"/>
              </a:ext>
            </a:extLst>
          </p:cNvPr>
          <p:cNvSpPr txBox="1"/>
          <p:nvPr/>
        </p:nvSpPr>
        <p:spPr>
          <a:xfrm>
            <a:off x="9872674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5B3B8AA2-7E22-3A0F-92BF-0854ACB572D8}"/>
              </a:ext>
            </a:extLst>
          </p:cNvPr>
          <p:cNvSpPr/>
          <p:nvPr/>
        </p:nvSpPr>
        <p:spPr>
          <a:xfrm>
            <a:off x="9880637" y="6338044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80C66E0-A35A-C594-37A3-D919E1D4E00A}"/>
              </a:ext>
            </a:extLst>
          </p:cNvPr>
          <p:cNvSpPr txBox="1"/>
          <p:nvPr/>
        </p:nvSpPr>
        <p:spPr>
          <a:xfrm>
            <a:off x="5252944" y="6364850"/>
            <a:ext cx="1726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334BC36A-4274-9366-7D12-A108595ABA50}"/>
              </a:ext>
            </a:extLst>
          </p:cNvPr>
          <p:cNvSpPr/>
          <p:nvPr/>
        </p:nvSpPr>
        <p:spPr>
          <a:xfrm>
            <a:off x="5265910" y="6374147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E7AF9D15-F80E-3D89-EC24-2EBEB986C55D}"/>
              </a:ext>
            </a:extLst>
          </p:cNvPr>
          <p:cNvSpPr/>
          <p:nvPr/>
        </p:nvSpPr>
        <p:spPr>
          <a:xfrm>
            <a:off x="600697" y="6355043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4" name="그림 63">
            <a:extLst>
              <a:ext uri="{FF2B5EF4-FFF2-40B4-BE49-F238E27FC236}">
                <a16:creationId xmlns:a16="http://schemas.microsoft.com/office/drawing/2014/main" id="{EB54C046-6BE0-3122-41BD-EE1DB450D37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69959" y="6384039"/>
            <a:ext cx="1708030" cy="363807"/>
          </a:xfrm>
          <a:prstGeom prst="rect">
            <a:avLst/>
          </a:prstGeom>
        </p:spPr>
      </p:pic>
      <p:pic>
        <p:nvPicPr>
          <p:cNvPr id="65" name="그림 64">
            <a:extLst>
              <a:ext uri="{FF2B5EF4-FFF2-40B4-BE49-F238E27FC236}">
                <a16:creationId xmlns:a16="http://schemas.microsoft.com/office/drawing/2014/main" id="{36376526-7937-362E-6365-C12CD787F3C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60173" y="6374148"/>
            <a:ext cx="1708030" cy="363807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089D71A3-8D8A-A9BC-6C48-79934867C3D2}"/>
              </a:ext>
            </a:extLst>
          </p:cNvPr>
          <p:cNvSpPr txBox="1"/>
          <p:nvPr/>
        </p:nvSpPr>
        <p:spPr>
          <a:xfrm>
            <a:off x="7553348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9682B890-909F-FD1B-6432-06EC17963521}"/>
              </a:ext>
            </a:extLst>
          </p:cNvPr>
          <p:cNvSpPr/>
          <p:nvPr/>
        </p:nvSpPr>
        <p:spPr>
          <a:xfrm>
            <a:off x="7561311" y="6364772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8" name="그림 67">
            <a:extLst>
              <a:ext uri="{FF2B5EF4-FFF2-40B4-BE49-F238E27FC236}">
                <a16:creationId xmlns:a16="http://schemas.microsoft.com/office/drawing/2014/main" id="{900C1E92-F6DF-F971-53C1-0F535AC7079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79499" y="6347936"/>
            <a:ext cx="1708030" cy="363807"/>
          </a:xfrm>
          <a:prstGeom prst="rect">
            <a:avLst/>
          </a:prstGeom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148BF47A-95DB-0229-3079-EFB76FFA4417}"/>
              </a:ext>
            </a:extLst>
          </p:cNvPr>
          <p:cNvSpPr txBox="1"/>
          <p:nvPr/>
        </p:nvSpPr>
        <p:spPr>
          <a:xfrm>
            <a:off x="9872674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E366452B-BC2B-7EF1-FD9A-B02CFFE0CB3E}"/>
              </a:ext>
            </a:extLst>
          </p:cNvPr>
          <p:cNvSpPr/>
          <p:nvPr/>
        </p:nvSpPr>
        <p:spPr>
          <a:xfrm>
            <a:off x="9880637" y="6338044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4AA45E32-ADDD-8FED-673C-D65448E3099B}"/>
              </a:ext>
            </a:extLst>
          </p:cNvPr>
          <p:cNvSpPr txBox="1"/>
          <p:nvPr/>
        </p:nvSpPr>
        <p:spPr>
          <a:xfrm>
            <a:off x="5252944" y="6364850"/>
            <a:ext cx="1726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2" name="그림 71">
            <a:extLst>
              <a:ext uri="{FF2B5EF4-FFF2-40B4-BE49-F238E27FC236}">
                <a16:creationId xmlns:a16="http://schemas.microsoft.com/office/drawing/2014/main" id="{6A5D9116-00B4-336F-33AE-86F0EC87B8F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73166" y="6361089"/>
            <a:ext cx="1708030" cy="363807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427F8075-FA2E-69F9-AEC5-E7B0E15AD319}"/>
              </a:ext>
            </a:extLst>
          </p:cNvPr>
          <p:cNvSpPr txBox="1"/>
          <p:nvPr/>
        </p:nvSpPr>
        <p:spPr>
          <a:xfrm>
            <a:off x="7566341" y="6350610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Haar</a:t>
            </a:r>
            <a:r>
              <a:rPr lang="en-US" altLang="ko-KR" sz="1500" dirty="0"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classifier</a:t>
            </a:r>
            <a:endParaRPr lang="ko-KR" altLang="en-US" sz="1500" dirty="0">
              <a:solidFill>
                <a:srgbClr val="6456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F37918DC-1F9E-A0C0-C010-AFE9350F9A99}"/>
              </a:ext>
            </a:extLst>
          </p:cNvPr>
          <p:cNvSpPr/>
          <p:nvPr/>
        </p:nvSpPr>
        <p:spPr>
          <a:xfrm>
            <a:off x="7561311" y="6344452"/>
            <a:ext cx="1708030" cy="393502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solidFill>
                <a:srgbClr val="6456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047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275771" y="423706"/>
            <a:ext cx="6975756" cy="584775"/>
            <a:chOff x="275771" y="423706"/>
            <a:chExt cx="6975756" cy="584775"/>
          </a:xfrm>
        </p:grpSpPr>
        <p:cxnSp>
          <p:nvCxnSpPr>
            <p:cNvPr id="9" name="직선 연결선 8"/>
            <p:cNvCxnSpPr/>
            <p:nvPr/>
          </p:nvCxnSpPr>
          <p:spPr>
            <a:xfrm>
              <a:off x="304799" y="972455"/>
              <a:ext cx="6197600" cy="0"/>
            </a:xfrm>
            <a:prstGeom prst="line">
              <a:avLst/>
            </a:prstGeom>
            <a:ln w="38100">
              <a:solidFill>
                <a:srgbClr val="E4917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직사각형 9"/>
            <p:cNvSpPr/>
            <p:nvPr/>
          </p:nvSpPr>
          <p:spPr>
            <a:xfrm>
              <a:off x="275771" y="423706"/>
              <a:ext cx="697575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64565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2. Algorithm – [1] Machine learning</a:t>
              </a:r>
              <a:endParaRPr lang="ko-KR" altLang="en-US" sz="3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D2E8C3E-F28E-7E4E-A2A6-A3C9FAEED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40536-C8E0-4247-A6C3-5135EE3E1BC4}" type="slidenum">
              <a:rPr lang="ko-KR" altLang="en-US" smtClean="0"/>
              <a:t>27</a:t>
            </a:fld>
            <a:endParaRPr lang="ko-KR" altLang="en-US"/>
          </a:p>
        </p:txBody>
      </p:sp>
      <p:cxnSp>
        <p:nvCxnSpPr>
          <p:cNvPr id="15" name="직선 연결선 1">
            <a:extLst>
              <a:ext uri="{FF2B5EF4-FFF2-40B4-BE49-F238E27FC236}">
                <a16:creationId xmlns:a16="http://schemas.microsoft.com/office/drawing/2014/main" id="{23175263-AA3A-5045-B05B-2718F46DB822}"/>
              </a:ext>
            </a:extLst>
          </p:cNvPr>
          <p:cNvCxnSpPr>
            <a:cxnSpLocks/>
          </p:cNvCxnSpPr>
          <p:nvPr/>
        </p:nvCxnSpPr>
        <p:spPr>
          <a:xfrm>
            <a:off x="318249" y="986179"/>
            <a:ext cx="6946728" cy="0"/>
          </a:xfrm>
          <a:prstGeom prst="line">
            <a:avLst/>
          </a:prstGeom>
          <a:ln w="38100">
            <a:solidFill>
              <a:srgbClr val="E491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EFBFD21-6D07-2A4A-B40B-B0538D83D71B}"/>
              </a:ext>
            </a:extLst>
          </p:cNvPr>
          <p:cNvSpPr/>
          <p:nvPr/>
        </p:nvSpPr>
        <p:spPr>
          <a:xfrm>
            <a:off x="291355" y="954222"/>
            <a:ext cx="40959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Classification – Making Distribution</a:t>
            </a:r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6456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6456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3838" y="3245421"/>
            <a:ext cx="1858010" cy="1327150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8190" y="2581529"/>
            <a:ext cx="1858010" cy="1327150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7925" y="3086353"/>
            <a:ext cx="742950" cy="1780857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795" y="1919541"/>
            <a:ext cx="1858010" cy="1327150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7146" y="1759200"/>
            <a:ext cx="1858010" cy="1327150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185" y="3595624"/>
            <a:ext cx="1858010" cy="1327150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8454" y="2345945"/>
            <a:ext cx="742950" cy="2521266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1404" y="1874140"/>
            <a:ext cx="742950" cy="2993069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1933" y="2742185"/>
            <a:ext cx="742950" cy="2125024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57728" y="3086350"/>
            <a:ext cx="742950" cy="1780857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1916836" y="5051091"/>
            <a:ext cx="86112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 w="0"/>
                <a:solidFill>
                  <a:srgbClr val="64565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색의 분포는 </a:t>
            </a:r>
            <a:r>
              <a:rPr lang="en-US" altLang="ko-KR" dirty="0">
                <a:ln w="0"/>
                <a:solidFill>
                  <a:srgbClr val="64565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T-distribution 5</a:t>
            </a:r>
            <a:r>
              <a:rPr lang="ko-KR" altLang="en-US" dirty="0">
                <a:ln w="0"/>
                <a:solidFill>
                  <a:srgbClr val="64565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개가 서로 섞여 있는 형태라고 가정함  </a:t>
            </a:r>
            <a:endParaRPr lang="en-US" altLang="ko-KR" dirty="0">
              <a:ln w="0"/>
              <a:solidFill>
                <a:srgbClr val="645654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altLang="ko-KR" dirty="0">
                <a:ln w="0"/>
                <a:solidFill>
                  <a:srgbClr val="64565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Wingdings" panose="05000000000000000000" pitchFamily="2" charset="2"/>
              </a:rPr>
              <a:t> Normal Distribution</a:t>
            </a:r>
            <a:r>
              <a:rPr lang="ko-KR" altLang="en-US" dirty="0">
                <a:ln w="0"/>
                <a:solidFill>
                  <a:srgbClr val="64565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Wingdings" panose="05000000000000000000" pitchFamily="2" charset="2"/>
              </a:rPr>
              <a:t>을 가정하면 먼 거리와 매우 먼 거리의 구별이 힘들기 때문</a:t>
            </a:r>
            <a:endParaRPr lang="ko-KR" altLang="en-US" dirty="0">
              <a:ln w="0"/>
              <a:solidFill>
                <a:srgbClr val="645654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5" name="Picture 2" descr="t distributionì ëí ì´ë¯¸ì§ ê²ìê²°ê³¼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0679" y="3583559"/>
            <a:ext cx="1974718" cy="1579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슬라이드 번호 개체 틀 1">
            <a:extLst>
              <a:ext uri="{FF2B5EF4-FFF2-40B4-BE49-F238E27FC236}">
                <a16:creationId xmlns:a16="http://schemas.microsoft.com/office/drawing/2014/main" id="{FD2E8C3E-F28E-7E4E-A2A6-A3C9FAEED9B0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27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슬라이드 번호 개체 틀 1">
            <a:extLst>
              <a:ext uri="{FF2B5EF4-FFF2-40B4-BE49-F238E27FC236}">
                <a16:creationId xmlns:a16="http://schemas.microsoft.com/office/drawing/2014/main" id="{FD2E8C3E-F28E-7E4E-A2A6-A3C9FAEED9B0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27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8" name="그림 3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69959" y="6384039"/>
            <a:ext cx="1708030" cy="363807"/>
          </a:xfrm>
          <a:prstGeom prst="rect">
            <a:avLst/>
          </a:prstGeom>
        </p:spPr>
      </p:pic>
      <p:cxnSp>
        <p:nvCxnSpPr>
          <p:cNvPr id="39" name="직선 연결선 38"/>
          <p:cNvCxnSpPr/>
          <p:nvPr/>
        </p:nvCxnSpPr>
        <p:spPr>
          <a:xfrm>
            <a:off x="0" y="6533617"/>
            <a:ext cx="12192000" cy="5206"/>
          </a:xfrm>
          <a:prstGeom prst="line">
            <a:avLst/>
          </a:prstGeom>
          <a:ln w="38100">
            <a:solidFill>
              <a:srgbClr val="E491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그림 3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333" y="6357667"/>
            <a:ext cx="1708030" cy="363807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603333" y="6364774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60173" y="6374148"/>
            <a:ext cx="1708030" cy="363807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7553348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7561311" y="6364772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79499" y="6347936"/>
            <a:ext cx="1708030" cy="363807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>
          <a:xfrm>
            <a:off x="9872674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9880637" y="6338044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8" name="그림 4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21521" y="6365522"/>
            <a:ext cx="1708030" cy="363807"/>
          </a:xfrm>
          <a:prstGeom prst="rect">
            <a:avLst/>
          </a:prstGeom>
        </p:spPr>
      </p:pic>
      <p:sp>
        <p:nvSpPr>
          <p:cNvPr id="49" name="TextBox 48"/>
          <p:cNvSpPr txBox="1"/>
          <p:nvPr/>
        </p:nvSpPr>
        <p:spPr>
          <a:xfrm>
            <a:off x="2914696" y="6355043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Preprocessin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5252944" y="6364850"/>
            <a:ext cx="1726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600697" y="6355043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2925263" y="6360081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오른쪽 화살표 15">
            <a:extLst>
              <a:ext uri="{FF2B5EF4-FFF2-40B4-BE49-F238E27FC236}">
                <a16:creationId xmlns:a16="http://schemas.microsoft.com/office/drawing/2014/main" id="{003717A6-3D67-1F43-B00C-13C4D3AB6EE7}"/>
              </a:ext>
            </a:extLst>
          </p:cNvPr>
          <p:cNvSpPr/>
          <p:nvPr/>
        </p:nvSpPr>
        <p:spPr>
          <a:xfrm>
            <a:off x="5495699" y="3038214"/>
            <a:ext cx="978408" cy="484632"/>
          </a:xfrm>
          <a:prstGeom prst="rightArrow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1">
            <a:extLst>
              <a:ext uri="{FF2B5EF4-FFF2-40B4-BE49-F238E27FC236}">
                <a16:creationId xmlns:a16="http://schemas.microsoft.com/office/drawing/2014/main" id="{179086D3-15ED-2010-8FE5-C0593D051D7F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/>
              <a:pPr/>
              <a:t>27</a:t>
            </a:fld>
            <a:endParaRPr lang="ko-KR" altLang="en-US"/>
          </a:p>
        </p:txBody>
      </p:sp>
      <p:sp>
        <p:nvSpPr>
          <p:cNvPr id="4" name="슬라이드 번호 개체 틀 1">
            <a:extLst>
              <a:ext uri="{FF2B5EF4-FFF2-40B4-BE49-F238E27FC236}">
                <a16:creationId xmlns:a16="http://schemas.microsoft.com/office/drawing/2014/main" id="{54D832CE-42AF-D9C8-F700-64403443ECD8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/>
              <a:pPr/>
              <a:t>27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0911871-FF7E-231D-B8C4-8460B9FDFC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69959" y="6384039"/>
            <a:ext cx="1708030" cy="36380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043BA1D-35B8-E563-28FB-58F0C1645A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333" y="6357667"/>
            <a:ext cx="1708030" cy="36380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2FE8A72-4A19-3ABE-D59A-85A188E9D7C0}"/>
              </a:ext>
            </a:extLst>
          </p:cNvPr>
          <p:cNvSpPr txBox="1"/>
          <p:nvPr/>
        </p:nvSpPr>
        <p:spPr>
          <a:xfrm>
            <a:off x="603333" y="6364774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</a:rPr>
              <a:t>Intro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E8F76E4-A1CB-8270-D4D9-E76DF52DE8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60173" y="6374148"/>
            <a:ext cx="1708030" cy="36380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76F5933-EAB0-1A2E-FB2B-36657B0BE3ED}"/>
              </a:ext>
            </a:extLst>
          </p:cNvPr>
          <p:cNvSpPr txBox="1"/>
          <p:nvPr/>
        </p:nvSpPr>
        <p:spPr>
          <a:xfrm>
            <a:off x="7553348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EF323A6-2BC7-0336-777D-A797F4530A8F}"/>
              </a:ext>
            </a:extLst>
          </p:cNvPr>
          <p:cNvSpPr/>
          <p:nvPr/>
        </p:nvSpPr>
        <p:spPr>
          <a:xfrm>
            <a:off x="7561311" y="6364772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6AE7EFC-B1BE-D074-63E7-EC66E6DA5A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79499" y="6347936"/>
            <a:ext cx="1708030" cy="36380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F166C06-C5F0-636B-39F1-13653459C424}"/>
              </a:ext>
            </a:extLst>
          </p:cNvPr>
          <p:cNvSpPr txBox="1"/>
          <p:nvPr/>
        </p:nvSpPr>
        <p:spPr>
          <a:xfrm>
            <a:off x="9872674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D674E2A-7D18-753C-CAFD-2C733D4288E3}"/>
              </a:ext>
            </a:extLst>
          </p:cNvPr>
          <p:cNvSpPr/>
          <p:nvPr/>
        </p:nvSpPr>
        <p:spPr>
          <a:xfrm>
            <a:off x="9880637" y="6338044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D8877752-6359-CE41-D05C-D5D0F323A1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21521" y="6365522"/>
            <a:ext cx="1708030" cy="36380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E4EA39E-27D8-0405-C4EC-F706A871ABF9}"/>
              </a:ext>
            </a:extLst>
          </p:cNvPr>
          <p:cNvSpPr txBox="1"/>
          <p:nvPr/>
        </p:nvSpPr>
        <p:spPr>
          <a:xfrm>
            <a:off x="2914696" y="6355043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</a:rPr>
              <a:t>Preprocessin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7E80775-FDF9-918C-BECE-A0F6082C117B}"/>
              </a:ext>
            </a:extLst>
          </p:cNvPr>
          <p:cNvSpPr txBox="1"/>
          <p:nvPr/>
        </p:nvSpPr>
        <p:spPr>
          <a:xfrm>
            <a:off x="5252944" y="6364850"/>
            <a:ext cx="1726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</a:rPr>
              <a:t>Machine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F16AADD-5596-192A-09FB-9CCCE0AAFCDC}"/>
              </a:ext>
            </a:extLst>
          </p:cNvPr>
          <p:cNvSpPr/>
          <p:nvPr/>
        </p:nvSpPr>
        <p:spPr>
          <a:xfrm>
            <a:off x="600697" y="6355043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/>
          </a:p>
          <a:p>
            <a:pPr algn="ctr"/>
            <a:endParaRPr lang="ko-KR" altLang="en-US" sz="1500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B0A94AF-3EF2-D4D1-9FCD-F77F4DE083B4}"/>
              </a:ext>
            </a:extLst>
          </p:cNvPr>
          <p:cNvSpPr/>
          <p:nvPr/>
        </p:nvSpPr>
        <p:spPr>
          <a:xfrm>
            <a:off x="2925263" y="6360081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/>
          </a:p>
          <a:p>
            <a:pPr algn="ctr"/>
            <a:endParaRPr lang="ko-KR" altLang="en-US" sz="1500" dirty="0"/>
          </a:p>
        </p:txBody>
      </p:sp>
      <p:sp>
        <p:nvSpPr>
          <p:cNvPr id="54" name="슬라이드 번호 개체 틀 1">
            <a:extLst>
              <a:ext uri="{FF2B5EF4-FFF2-40B4-BE49-F238E27FC236}">
                <a16:creationId xmlns:a16="http://schemas.microsoft.com/office/drawing/2014/main" id="{2ABFB125-A914-AB8F-0DFA-C627B9CFC906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/>
              <a:pPr/>
              <a:t>27</a:t>
            </a:fld>
            <a:endParaRPr lang="ko-KR" altLang="en-US"/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id="{4BD67991-96F6-27AA-B94E-1AB7E9E85B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69959" y="6384039"/>
            <a:ext cx="1708030" cy="363807"/>
          </a:xfrm>
          <a:prstGeom prst="rect">
            <a:avLst/>
          </a:prstGeom>
        </p:spPr>
      </p:pic>
      <p:grpSp>
        <p:nvGrpSpPr>
          <p:cNvPr id="56" name="그룹 55">
            <a:extLst>
              <a:ext uri="{FF2B5EF4-FFF2-40B4-BE49-F238E27FC236}">
                <a16:creationId xmlns:a16="http://schemas.microsoft.com/office/drawing/2014/main" id="{B01F51B3-A380-8C0F-9E04-4F487CC0A6AE}"/>
              </a:ext>
            </a:extLst>
          </p:cNvPr>
          <p:cNvGrpSpPr/>
          <p:nvPr/>
        </p:nvGrpSpPr>
        <p:grpSpPr>
          <a:xfrm>
            <a:off x="603333" y="6357667"/>
            <a:ext cx="1708030" cy="363807"/>
            <a:chOff x="129396" y="6357667"/>
            <a:chExt cx="1708030" cy="363807"/>
          </a:xfrm>
        </p:grpSpPr>
        <p:pic>
          <p:nvPicPr>
            <p:cNvPr id="57" name="그림 56">
              <a:extLst>
                <a:ext uri="{FF2B5EF4-FFF2-40B4-BE49-F238E27FC236}">
                  <a16:creationId xmlns:a16="http://schemas.microsoft.com/office/drawing/2014/main" id="{662579B2-4C7D-3926-C28C-C83CB9ED130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9396" y="6357667"/>
              <a:ext cx="1708030" cy="363807"/>
            </a:xfrm>
            <a:prstGeom prst="rect">
              <a:avLst/>
            </a:prstGeom>
          </p:spPr>
        </p:pic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5DFEE8D8-3BE9-2F41-C560-B73DEB4CE0A3}"/>
                </a:ext>
              </a:extLst>
            </p:cNvPr>
            <p:cNvSpPr txBox="1"/>
            <p:nvPr/>
          </p:nvSpPr>
          <p:spPr>
            <a:xfrm>
              <a:off x="129396" y="6364774"/>
              <a:ext cx="1695933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500" dirty="0">
                  <a:solidFill>
                    <a:schemeClr val="accent6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Intro</a:t>
              </a:r>
              <a:endParaRPr lang="ko-KR" altLang="en-US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59" name="그림 58">
            <a:extLst>
              <a:ext uri="{FF2B5EF4-FFF2-40B4-BE49-F238E27FC236}">
                <a16:creationId xmlns:a16="http://schemas.microsoft.com/office/drawing/2014/main" id="{7D229E3F-68D0-05A7-6092-0B85F3B625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60173" y="6374148"/>
            <a:ext cx="1708030" cy="363807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D083D489-DE49-40B8-3726-C14C11B03057}"/>
              </a:ext>
            </a:extLst>
          </p:cNvPr>
          <p:cNvSpPr txBox="1"/>
          <p:nvPr/>
        </p:nvSpPr>
        <p:spPr>
          <a:xfrm>
            <a:off x="7553348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587BAED2-1DC4-0241-7346-51A557FB2ADA}"/>
              </a:ext>
            </a:extLst>
          </p:cNvPr>
          <p:cNvSpPr/>
          <p:nvPr/>
        </p:nvSpPr>
        <p:spPr>
          <a:xfrm>
            <a:off x="7561311" y="6364772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2" name="그림 61">
            <a:extLst>
              <a:ext uri="{FF2B5EF4-FFF2-40B4-BE49-F238E27FC236}">
                <a16:creationId xmlns:a16="http://schemas.microsoft.com/office/drawing/2014/main" id="{97CADA21-FA41-7DC5-9314-E01EF993C0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79499" y="6347936"/>
            <a:ext cx="1708030" cy="363807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676E4249-93F2-827F-F5B2-A118E0CF4339}"/>
              </a:ext>
            </a:extLst>
          </p:cNvPr>
          <p:cNvSpPr txBox="1"/>
          <p:nvPr/>
        </p:nvSpPr>
        <p:spPr>
          <a:xfrm>
            <a:off x="9872674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01F2E260-862F-23EA-9D9F-A39127F8A2BE}"/>
              </a:ext>
            </a:extLst>
          </p:cNvPr>
          <p:cNvSpPr/>
          <p:nvPr/>
        </p:nvSpPr>
        <p:spPr>
          <a:xfrm>
            <a:off x="9880637" y="6338044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43E8318F-0C98-431C-B393-1E1702E77D98}"/>
              </a:ext>
            </a:extLst>
          </p:cNvPr>
          <p:cNvSpPr txBox="1"/>
          <p:nvPr/>
        </p:nvSpPr>
        <p:spPr>
          <a:xfrm>
            <a:off x="5252944" y="6364850"/>
            <a:ext cx="1726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E0AB2218-AE33-D457-425F-88D97ECDEA40}"/>
              </a:ext>
            </a:extLst>
          </p:cNvPr>
          <p:cNvSpPr/>
          <p:nvPr/>
        </p:nvSpPr>
        <p:spPr>
          <a:xfrm>
            <a:off x="5265910" y="6374147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981524DE-3FCF-2D9E-68DC-309C567FA4F1}"/>
              </a:ext>
            </a:extLst>
          </p:cNvPr>
          <p:cNvSpPr/>
          <p:nvPr/>
        </p:nvSpPr>
        <p:spPr>
          <a:xfrm>
            <a:off x="600697" y="6355043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8" name="그림 67">
            <a:extLst>
              <a:ext uri="{FF2B5EF4-FFF2-40B4-BE49-F238E27FC236}">
                <a16:creationId xmlns:a16="http://schemas.microsoft.com/office/drawing/2014/main" id="{258DED31-2958-FD6C-0E9B-D7C021B42D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69959" y="6384039"/>
            <a:ext cx="1708030" cy="363807"/>
          </a:xfrm>
          <a:prstGeom prst="rect">
            <a:avLst/>
          </a:prstGeom>
        </p:spPr>
      </p:pic>
      <p:pic>
        <p:nvPicPr>
          <p:cNvPr id="69" name="그림 68">
            <a:extLst>
              <a:ext uri="{FF2B5EF4-FFF2-40B4-BE49-F238E27FC236}">
                <a16:creationId xmlns:a16="http://schemas.microsoft.com/office/drawing/2014/main" id="{5ADAE7E9-CA51-46E9-DCDE-9ED689F85D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60173" y="6374148"/>
            <a:ext cx="1708030" cy="363807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B9DD3D40-F57A-10B6-4301-222D54BCEFF6}"/>
              </a:ext>
            </a:extLst>
          </p:cNvPr>
          <p:cNvSpPr txBox="1"/>
          <p:nvPr/>
        </p:nvSpPr>
        <p:spPr>
          <a:xfrm>
            <a:off x="7553348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06DFC9FB-3D51-CA12-9BB0-A89C6C1583BB}"/>
              </a:ext>
            </a:extLst>
          </p:cNvPr>
          <p:cNvSpPr/>
          <p:nvPr/>
        </p:nvSpPr>
        <p:spPr>
          <a:xfrm>
            <a:off x="7561311" y="6364772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2" name="그림 71">
            <a:extLst>
              <a:ext uri="{FF2B5EF4-FFF2-40B4-BE49-F238E27FC236}">
                <a16:creationId xmlns:a16="http://schemas.microsoft.com/office/drawing/2014/main" id="{22F8A21A-626C-BD12-45B3-8A0B7B0920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79499" y="6347936"/>
            <a:ext cx="1708030" cy="363807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7B15291C-0620-E490-AFDD-4DF60DD29425}"/>
              </a:ext>
            </a:extLst>
          </p:cNvPr>
          <p:cNvSpPr txBox="1"/>
          <p:nvPr/>
        </p:nvSpPr>
        <p:spPr>
          <a:xfrm>
            <a:off x="9872674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E7E84C8A-E297-EAC1-2063-F478640FD459}"/>
              </a:ext>
            </a:extLst>
          </p:cNvPr>
          <p:cNvSpPr/>
          <p:nvPr/>
        </p:nvSpPr>
        <p:spPr>
          <a:xfrm>
            <a:off x="9880637" y="6338044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976249F9-C6F9-144A-8736-5A7C185E2789}"/>
              </a:ext>
            </a:extLst>
          </p:cNvPr>
          <p:cNvSpPr txBox="1"/>
          <p:nvPr/>
        </p:nvSpPr>
        <p:spPr>
          <a:xfrm>
            <a:off x="5252944" y="6364850"/>
            <a:ext cx="1726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6" name="그림 75">
            <a:extLst>
              <a:ext uri="{FF2B5EF4-FFF2-40B4-BE49-F238E27FC236}">
                <a16:creationId xmlns:a16="http://schemas.microsoft.com/office/drawing/2014/main" id="{D72D02E3-0B0A-F3C6-E8EE-81A0EF0B36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73166" y="6361089"/>
            <a:ext cx="1708030" cy="363807"/>
          </a:xfrm>
          <a:prstGeom prst="rect">
            <a:avLst/>
          </a:prstGeom>
        </p:spPr>
      </p:pic>
      <p:sp>
        <p:nvSpPr>
          <p:cNvPr id="77" name="TextBox 76">
            <a:extLst>
              <a:ext uri="{FF2B5EF4-FFF2-40B4-BE49-F238E27FC236}">
                <a16:creationId xmlns:a16="http://schemas.microsoft.com/office/drawing/2014/main" id="{2B645B96-1A0E-F3E6-D4CE-DCB211D1A96D}"/>
              </a:ext>
            </a:extLst>
          </p:cNvPr>
          <p:cNvSpPr txBox="1"/>
          <p:nvPr/>
        </p:nvSpPr>
        <p:spPr>
          <a:xfrm>
            <a:off x="7566341" y="6350610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Haar</a:t>
            </a:r>
            <a:r>
              <a:rPr lang="en-US" altLang="ko-KR" sz="1500" dirty="0"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classifier</a:t>
            </a:r>
            <a:endParaRPr lang="ko-KR" altLang="en-US" sz="1500" dirty="0">
              <a:solidFill>
                <a:srgbClr val="6456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04C9048A-E856-E41A-803D-FE980CDEA2E3}"/>
              </a:ext>
            </a:extLst>
          </p:cNvPr>
          <p:cNvSpPr/>
          <p:nvPr/>
        </p:nvSpPr>
        <p:spPr>
          <a:xfrm>
            <a:off x="7561311" y="6344452"/>
            <a:ext cx="1708030" cy="393502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solidFill>
                <a:srgbClr val="6456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8511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275771" y="423706"/>
            <a:ext cx="6975756" cy="584775"/>
            <a:chOff x="275771" y="423706"/>
            <a:chExt cx="6975756" cy="584775"/>
          </a:xfrm>
        </p:grpSpPr>
        <p:cxnSp>
          <p:nvCxnSpPr>
            <p:cNvPr id="9" name="직선 연결선 8"/>
            <p:cNvCxnSpPr/>
            <p:nvPr/>
          </p:nvCxnSpPr>
          <p:spPr>
            <a:xfrm>
              <a:off x="304799" y="972455"/>
              <a:ext cx="6197600" cy="0"/>
            </a:xfrm>
            <a:prstGeom prst="line">
              <a:avLst/>
            </a:prstGeom>
            <a:ln w="38100">
              <a:solidFill>
                <a:srgbClr val="E4917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직사각형 9"/>
            <p:cNvSpPr/>
            <p:nvPr/>
          </p:nvSpPr>
          <p:spPr>
            <a:xfrm>
              <a:off x="275771" y="423706"/>
              <a:ext cx="697575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64565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2. Algorithm – [1] Machine learning</a:t>
              </a:r>
              <a:endParaRPr lang="ko-KR" altLang="en-US" sz="3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16" name="그림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099" y="3057613"/>
            <a:ext cx="742950" cy="1780857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5543800" y="4653801"/>
            <a:ext cx="6094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 w="0"/>
                <a:solidFill>
                  <a:srgbClr val="64565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새로운 사진이 들어왔을 때 이를 다시 </a:t>
            </a:r>
            <a:r>
              <a:rPr lang="en-US" altLang="ko-KR" dirty="0">
                <a:ln w="0"/>
                <a:solidFill>
                  <a:srgbClr val="64565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  <a:r>
              <a:rPr lang="ko-KR" altLang="en-US" dirty="0">
                <a:ln w="0"/>
                <a:solidFill>
                  <a:srgbClr val="64565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개의 색으로 표현</a:t>
            </a:r>
            <a:r>
              <a:rPr lang="en-US" altLang="ko-KR" dirty="0">
                <a:ln w="0"/>
                <a:solidFill>
                  <a:srgbClr val="64565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..</a:t>
            </a:r>
            <a:endParaRPr lang="ko-KR" altLang="en-US" dirty="0">
              <a:ln w="0"/>
              <a:solidFill>
                <a:srgbClr val="645654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1628" y="2317205"/>
            <a:ext cx="742950" cy="2521266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4578" y="1845400"/>
            <a:ext cx="742950" cy="2993069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5107" y="2713445"/>
            <a:ext cx="742950" cy="2125024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902" y="3057610"/>
            <a:ext cx="742950" cy="1780857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8421" y="1973554"/>
            <a:ext cx="2298383" cy="1479781"/>
          </a:xfrm>
          <a:prstGeom prst="rect">
            <a:avLst/>
          </a:prstGeom>
        </p:spPr>
      </p:pic>
      <p:pic>
        <p:nvPicPr>
          <p:cNvPr id="28" name="그림 27"/>
          <p:cNvPicPr/>
          <p:nvPr/>
        </p:nvPicPr>
        <p:blipFill>
          <a:blip r:embed="rId4"/>
          <a:stretch>
            <a:fillRect/>
          </a:stretch>
        </p:blipFill>
        <p:spPr>
          <a:xfrm>
            <a:off x="6282065" y="3633727"/>
            <a:ext cx="4051094" cy="1055164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2259012" y="5243360"/>
            <a:ext cx="68931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 w="0"/>
                <a:solidFill>
                  <a:srgbClr val="64565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이 사진에 </a:t>
            </a:r>
            <a:r>
              <a:rPr lang="en-US" altLang="ko-KR" dirty="0">
                <a:ln w="0"/>
                <a:solidFill>
                  <a:srgbClr val="64565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Gaussian Mixture</a:t>
            </a:r>
            <a:r>
              <a:rPr lang="ko-KR" altLang="en-US" dirty="0">
                <a:ln w="0"/>
                <a:solidFill>
                  <a:srgbClr val="64565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의 변형인 </a:t>
            </a:r>
            <a:r>
              <a:rPr lang="en-US" altLang="ko-KR" dirty="0">
                <a:ln w="0"/>
                <a:solidFill>
                  <a:srgbClr val="64565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 </a:t>
            </a:r>
            <a:r>
              <a:rPr lang="en-US" altLang="ko-KR" dirty="0" err="1">
                <a:ln w="0"/>
                <a:solidFill>
                  <a:srgbClr val="64565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dist</a:t>
            </a:r>
            <a:r>
              <a:rPr lang="en-US" altLang="ko-KR" dirty="0">
                <a:ln w="0"/>
                <a:solidFill>
                  <a:srgbClr val="64565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Mixture</a:t>
            </a:r>
            <a:r>
              <a:rPr lang="ko-KR" altLang="en-US" dirty="0">
                <a:ln w="0"/>
                <a:solidFill>
                  <a:srgbClr val="64565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를 적용한다</a:t>
            </a:r>
            <a:r>
              <a:rPr lang="en-US" altLang="ko-KR" dirty="0">
                <a:ln w="0"/>
                <a:solidFill>
                  <a:srgbClr val="64565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ko-KR" altLang="en-US" dirty="0">
                <a:ln w="0"/>
                <a:solidFill>
                  <a:srgbClr val="64565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새로운 사진이 어떤 분포에 속할 확률이 제일 높은지 확인</a:t>
            </a:r>
            <a:endParaRPr lang="en-US" altLang="ko-KR" dirty="0">
              <a:ln w="0"/>
              <a:solidFill>
                <a:srgbClr val="645654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슬라이드 번호 개체 틀 1">
            <a:extLst>
              <a:ext uri="{FF2B5EF4-FFF2-40B4-BE49-F238E27FC236}">
                <a16:creationId xmlns:a16="http://schemas.microsoft.com/office/drawing/2014/main" id="{FD2E8C3E-F28E-7E4E-A2A6-A3C9FAEED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CB40536-C8E0-4247-A6C3-5135EE3E1BC4}" type="slidenum">
              <a:rPr lang="ko-KR" altLang="en-US" smtClean="0"/>
              <a:t>28</a:t>
            </a:fld>
            <a:endParaRPr lang="ko-KR" altLang="en-US"/>
          </a:p>
        </p:txBody>
      </p:sp>
      <p:sp>
        <p:nvSpPr>
          <p:cNvPr id="31" name="슬라이드 번호 개체 틀 1">
            <a:extLst>
              <a:ext uri="{FF2B5EF4-FFF2-40B4-BE49-F238E27FC236}">
                <a16:creationId xmlns:a16="http://schemas.microsoft.com/office/drawing/2014/main" id="{FD2E8C3E-F28E-7E4E-A2A6-A3C9FAEED9B0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28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슬라이드 번호 개체 틀 1">
            <a:extLst>
              <a:ext uri="{FF2B5EF4-FFF2-40B4-BE49-F238E27FC236}">
                <a16:creationId xmlns:a16="http://schemas.microsoft.com/office/drawing/2014/main" id="{FD2E8C3E-F28E-7E4E-A2A6-A3C9FAEED9B0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28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69959" y="6384039"/>
            <a:ext cx="1708030" cy="363807"/>
          </a:xfrm>
          <a:prstGeom prst="rect">
            <a:avLst/>
          </a:prstGeom>
        </p:spPr>
      </p:pic>
      <p:cxnSp>
        <p:nvCxnSpPr>
          <p:cNvPr id="35" name="직선 연결선 34"/>
          <p:cNvCxnSpPr/>
          <p:nvPr/>
        </p:nvCxnSpPr>
        <p:spPr>
          <a:xfrm>
            <a:off x="0" y="6533617"/>
            <a:ext cx="12192000" cy="5206"/>
          </a:xfrm>
          <a:prstGeom prst="line">
            <a:avLst/>
          </a:prstGeom>
          <a:ln w="38100">
            <a:solidFill>
              <a:srgbClr val="E491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그림 3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333" y="6357667"/>
            <a:ext cx="1708030" cy="363807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603333" y="6364774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8" name="그림 3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60173" y="6374148"/>
            <a:ext cx="1708030" cy="363807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7553348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7561311" y="6364772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79499" y="6347936"/>
            <a:ext cx="1708030" cy="363807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9872674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9880637" y="6338044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4" name="그림 4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21521" y="6365522"/>
            <a:ext cx="1708030" cy="363807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2914696" y="6355043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Preprocessin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5252944" y="6364850"/>
            <a:ext cx="1726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600697" y="6355043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2925263" y="6360081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75771" y="941582"/>
            <a:ext cx="16850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Classification</a:t>
            </a:r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6456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0BD6B88-6D6E-0A1B-3652-39D33DBF694D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/>
              <a:pPr/>
              <a:t>28</a:t>
            </a:fld>
            <a:endParaRPr lang="ko-KR" altLang="en-US"/>
          </a:p>
        </p:txBody>
      </p:sp>
      <p:sp>
        <p:nvSpPr>
          <p:cNvPr id="3" name="슬라이드 번호 개체 틀 1">
            <a:extLst>
              <a:ext uri="{FF2B5EF4-FFF2-40B4-BE49-F238E27FC236}">
                <a16:creationId xmlns:a16="http://schemas.microsoft.com/office/drawing/2014/main" id="{8D2D9D6B-D9ED-A87A-5D91-CE9141DEA446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/>
              <a:pPr/>
              <a:t>28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406A94F-7442-101B-E2C2-AE87BEEE5B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69959" y="6384039"/>
            <a:ext cx="1708030" cy="36380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F49F067-16E6-CE33-5617-9D8E25F16A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333" y="6357667"/>
            <a:ext cx="1708030" cy="36380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02D1082-3F59-FCEF-2E8A-2074F165621F}"/>
              </a:ext>
            </a:extLst>
          </p:cNvPr>
          <p:cNvSpPr txBox="1"/>
          <p:nvPr/>
        </p:nvSpPr>
        <p:spPr>
          <a:xfrm>
            <a:off x="603333" y="6364774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</a:rPr>
              <a:t>Intro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50ED299-E24C-4103-DC80-871E4C4DC7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60173" y="6374148"/>
            <a:ext cx="1708030" cy="36380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CE69499-9671-E1A7-BC03-DC46A700BE36}"/>
              </a:ext>
            </a:extLst>
          </p:cNvPr>
          <p:cNvSpPr txBox="1"/>
          <p:nvPr/>
        </p:nvSpPr>
        <p:spPr>
          <a:xfrm>
            <a:off x="7553348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3609BA6-8A6B-8FA0-687C-21AED7AA6B9E}"/>
              </a:ext>
            </a:extLst>
          </p:cNvPr>
          <p:cNvSpPr/>
          <p:nvPr/>
        </p:nvSpPr>
        <p:spPr>
          <a:xfrm>
            <a:off x="7561311" y="6364772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CCF904A4-BB17-4CF8-C3D7-5E5F6C7F03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79499" y="6347936"/>
            <a:ext cx="1708030" cy="36380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82D4BCC-3049-74C5-1BBA-8C8F22812AB0}"/>
              </a:ext>
            </a:extLst>
          </p:cNvPr>
          <p:cNvSpPr txBox="1"/>
          <p:nvPr/>
        </p:nvSpPr>
        <p:spPr>
          <a:xfrm>
            <a:off x="9872674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15B804E-AE60-2233-2783-7B026FE6CAA1}"/>
              </a:ext>
            </a:extLst>
          </p:cNvPr>
          <p:cNvSpPr/>
          <p:nvPr/>
        </p:nvSpPr>
        <p:spPr>
          <a:xfrm>
            <a:off x="9880637" y="6338044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6CB24958-ABFB-3E08-0BA9-0EEE1DE215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21521" y="6365522"/>
            <a:ext cx="1708030" cy="36380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3AD48B1-4905-226F-C1D2-943BC63C35D8}"/>
              </a:ext>
            </a:extLst>
          </p:cNvPr>
          <p:cNvSpPr txBox="1"/>
          <p:nvPr/>
        </p:nvSpPr>
        <p:spPr>
          <a:xfrm>
            <a:off x="2914696" y="6355043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</a:rPr>
              <a:t>Preprocessin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C79519B-96EF-6ED9-468B-C99EC0B81CAF}"/>
              </a:ext>
            </a:extLst>
          </p:cNvPr>
          <p:cNvSpPr txBox="1"/>
          <p:nvPr/>
        </p:nvSpPr>
        <p:spPr>
          <a:xfrm>
            <a:off x="5252944" y="6364850"/>
            <a:ext cx="1726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</a:rPr>
              <a:t>Machine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DDAF520-4933-F7D9-690A-0D9EA148D989}"/>
              </a:ext>
            </a:extLst>
          </p:cNvPr>
          <p:cNvSpPr/>
          <p:nvPr/>
        </p:nvSpPr>
        <p:spPr>
          <a:xfrm>
            <a:off x="600697" y="6355043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/>
          </a:p>
          <a:p>
            <a:pPr algn="ctr"/>
            <a:endParaRPr lang="ko-KR" altLang="en-US" sz="1500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0EFE453-61E5-B2CB-9ACA-B8D67BEDC03E}"/>
              </a:ext>
            </a:extLst>
          </p:cNvPr>
          <p:cNvSpPr/>
          <p:nvPr/>
        </p:nvSpPr>
        <p:spPr>
          <a:xfrm>
            <a:off x="2925263" y="6360081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/>
          </a:p>
          <a:p>
            <a:pPr algn="ctr"/>
            <a:endParaRPr lang="ko-KR" altLang="en-US" sz="1500" dirty="0"/>
          </a:p>
        </p:txBody>
      </p:sp>
      <p:sp>
        <p:nvSpPr>
          <p:cNvPr id="49" name="슬라이드 번호 개체 틀 1">
            <a:extLst>
              <a:ext uri="{FF2B5EF4-FFF2-40B4-BE49-F238E27FC236}">
                <a16:creationId xmlns:a16="http://schemas.microsoft.com/office/drawing/2014/main" id="{D9FB8357-6DF8-65CC-DF3C-895BFED1CA53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/>
              <a:pPr/>
              <a:t>28</a:t>
            </a:fld>
            <a:endParaRPr lang="ko-KR" altLang="en-US"/>
          </a:p>
        </p:txBody>
      </p:sp>
      <p:pic>
        <p:nvPicPr>
          <p:cNvPr id="50" name="그림 49">
            <a:extLst>
              <a:ext uri="{FF2B5EF4-FFF2-40B4-BE49-F238E27FC236}">
                <a16:creationId xmlns:a16="http://schemas.microsoft.com/office/drawing/2014/main" id="{6FA6B774-7A62-23BC-58C6-84A1846173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69959" y="6384039"/>
            <a:ext cx="1708030" cy="363807"/>
          </a:xfrm>
          <a:prstGeom prst="rect">
            <a:avLst/>
          </a:prstGeom>
        </p:spPr>
      </p:pic>
      <p:grpSp>
        <p:nvGrpSpPr>
          <p:cNvPr id="51" name="그룹 50">
            <a:extLst>
              <a:ext uri="{FF2B5EF4-FFF2-40B4-BE49-F238E27FC236}">
                <a16:creationId xmlns:a16="http://schemas.microsoft.com/office/drawing/2014/main" id="{A02F9CF3-1D09-3346-AC67-2A4EDEEEF94A}"/>
              </a:ext>
            </a:extLst>
          </p:cNvPr>
          <p:cNvGrpSpPr/>
          <p:nvPr/>
        </p:nvGrpSpPr>
        <p:grpSpPr>
          <a:xfrm>
            <a:off x="603333" y="6357667"/>
            <a:ext cx="1708030" cy="363807"/>
            <a:chOff x="129396" y="6357667"/>
            <a:chExt cx="1708030" cy="363807"/>
          </a:xfrm>
        </p:grpSpPr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id="{E721BE32-FBCF-9BAA-422A-C7FE1387967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9396" y="6357667"/>
              <a:ext cx="1708030" cy="363807"/>
            </a:xfrm>
            <a:prstGeom prst="rect">
              <a:avLst/>
            </a:prstGeom>
          </p:spPr>
        </p:pic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85B0BE1D-F26E-38BE-6194-778FABC69F85}"/>
                </a:ext>
              </a:extLst>
            </p:cNvPr>
            <p:cNvSpPr txBox="1"/>
            <p:nvPr/>
          </p:nvSpPr>
          <p:spPr>
            <a:xfrm>
              <a:off x="129396" y="6364774"/>
              <a:ext cx="1695933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500" dirty="0">
                  <a:solidFill>
                    <a:schemeClr val="accent6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Intro</a:t>
              </a:r>
              <a:endParaRPr lang="ko-KR" altLang="en-US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54" name="그림 53">
            <a:extLst>
              <a:ext uri="{FF2B5EF4-FFF2-40B4-BE49-F238E27FC236}">
                <a16:creationId xmlns:a16="http://schemas.microsoft.com/office/drawing/2014/main" id="{0C3647F3-D49F-1C64-0A44-DABCFCB10B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60173" y="6374148"/>
            <a:ext cx="1708030" cy="363807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DC969BE5-5E03-FF8C-B844-F50A60135DD8}"/>
              </a:ext>
            </a:extLst>
          </p:cNvPr>
          <p:cNvSpPr txBox="1"/>
          <p:nvPr/>
        </p:nvSpPr>
        <p:spPr>
          <a:xfrm>
            <a:off x="7553348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E9105837-91A3-C615-C6ED-6CA6C5D514C8}"/>
              </a:ext>
            </a:extLst>
          </p:cNvPr>
          <p:cNvSpPr/>
          <p:nvPr/>
        </p:nvSpPr>
        <p:spPr>
          <a:xfrm>
            <a:off x="7561311" y="6364772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7" name="그림 56">
            <a:extLst>
              <a:ext uri="{FF2B5EF4-FFF2-40B4-BE49-F238E27FC236}">
                <a16:creationId xmlns:a16="http://schemas.microsoft.com/office/drawing/2014/main" id="{62D22527-C3F6-C5CC-2A23-6271954A36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79499" y="6347936"/>
            <a:ext cx="1708030" cy="363807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FC716C07-522C-5DBF-AF61-0D0F657F5954}"/>
              </a:ext>
            </a:extLst>
          </p:cNvPr>
          <p:cNvSpPr txBox="1"/>
          <p:nvPr/>
        </p:nvSpPr>
        <p:spPr>
          <a:xfrm>
            <a:off x="9872674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3238BAE9-2DCE-06BA-4E78-3F35464F4BDD}"/>
              </a:ext>
            </a:extLst>
          </p:cNvPr>
          <p:cNvSpPr/>
          <p:nvPr/>
        </p:nvSpPr>
        <p:spPr>
          <a:xfrm>
            <a:off x="9880637" y="6338044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620AC17-13F6-A14B-F939-76CC3FBFDD0E}"/>
              </a:ext>
            </a:extLst>
          </p:cNvPr>
          <p:cNvSpPr txBox="1"/>
          <p:nvPr/>
        </p:nvSpPr>
        <p:spPr>
          <a:xfrm>
            <a:off x="5252944" y="6364850"/>
            <a:ext cx="1726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B16CA950-C630-1BB9-BF1D-C2BCCAAD338B}"/>
              </a:ext>
            </a:extLst>
          </p:cNvPr>
          <p:cNvSpPr/>
          <p:nvPr/>
        </p:nvSpPr>
        <p:spPr>
          <a:xfrm>
            <a:off x="5265910" y="6374147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28CEDD81-FB1A-86C2-012E-9055DA421D26}"/>
              </a:ext>
            </a:extLst>
          </p:cNvPr>
          <p:cNvSpPr/>
          <p:nvPr/>
        </p:nvSpPr>
        <p:spPr>
          <a:xfrm>
            <a:off x="600697" y="6355043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6DE8D2DD-8994-0283-2137-45C075DD3E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69959" y="6384039"/>
            <a:ext cx="1708030" cy="363807"/>
          </a:xfrm>
          <a:prstGeom prst="rect">
            <a:avLst/>
          </a:prstGeom>
        </p:spPr>
      </p:pic>
      <p:pic>
        <p:nvPicPr>
          <p:cNvPr id="64" name="그림 63">
            <a:extLst>
              <a:ext uri="{FF2B5EF4-FFF2-40B4-BE49-F238E27FC236}">
                <a16:creationId xmlns:a16="http://schemas.microsoft.com/office/drawing/2014/main" id="{BCE30D84-68FA-FE1B-8386-368F9BC6B9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60173" y="6374148"/>
            <a:ext cx="1708030" cy="363807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F673E3E8-703B-E313-A916-7ED817E2C018}"/>
              </a:ext>
            </a:extLst>
          </p:cNvPr>
          <p:cNvSpPr txBox="1"/>
          <p:nvPr/>
        </p:nvSpPr>
        <p:spPr>
          <a:xfrm>
            <a:off x="7553348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B4D9C95D-4530-235F-576C-86D4264912F2}"/>
              </a:ext>
            </a:extLst>
          </p:cNvPr>
          <p:cNvSpPr/>
          <p:nvPr/>
        </p:nvSpPr>
        <p:spPr>
          <a:xfrm>
            <a:off x="7561311" y="6364772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7" name="그림 66">
            <a:extLst>
              <a:ext uri="{FF2B5EF4-FFF2-40B4-BE49-F238E27FC236}">
                <a16:creationId xmlns:a16="http://schemas.microsoft.com/office/drawing/2014/main" id="{4E8BEBBC-C014-292B-8A6E-E90F2920CE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79499" y="6347936"/>
            <a:ext cx="1708030" cy="363807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2015CC2B-F392-8ADA-099C-2DC11BF4F9E9}"/>
              </a:ext>
            </a:extLst>
          </p:cNvPr>
          <p:cNvSpPr txBox="1"/>
          <p:nvPr/>
        </p:nvSpPr>
        <p:spPr>
          <a:xfrm>
            <a:off x="9872674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BC5A3B37-F2DD-34C7-31B9-EF99B5592D16}"/>
              </a:ext>
            </a:extLst>
          </p:cNvPr>
          <p:cNvSpPr/>
          <p:nvPr/>
        </p:nvSpPr>
        <p:spPr>
          <a:xfrm>
            <a:off x="9880637" y="6338044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A6E9CFBA-85CD-C471-8549-3E7F75F63EE1}"/>
              </a:ext>
            </a:extLst>
          </p:cNvPr>
          <p:cNvSpPr txBox="1"/>
          <p:nvPr/>
        </p:nvSpPr>
        <p:spPr>
          <a:xfrm>
            <a:off x="5252944" y="6364850"/>
            <a:ext cx="1726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1" name="그림 70">
            <a:extLst>
              <a:ext uri="{FF2B5EF4-FFF2-40B4-BE49-F238E27FC236}">
                <a16:creationId xmlns:a16="http://schemas.microsoft.com/office/drawing/2014/main" id="{2A6000DC-E415-B5DC-7470-D0B9016D5D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73166" y="6361089"/>
            <a:ext cx="1708030" cy="363807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C830EB84-F5A1-54A9-F2C3-EE12BBEC1012}"/>
              </a:ext>
            </a:extLst>
          </p:cNvPr>
          <p:cNvSpPr txBox="1"/>
          <p:nvPr/>
        </p:nvSpPr>
        <p:spPr>
          <a:xfrm>
            <a:off x="7566341" y="6350610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Haar</a:t>
            </a:r>
            <a:r>
              <a:rPr lang="en-US" altLang="ko-KR" sz="1500" dirty="0"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classifier</a:t>
            </a:r>
            <a:endParaRPr lang="ko-KR" altLang="en-US" sz="1500" dirty="0">
              <a:solidFill>
                <a:srgbClr val="6456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335525E4-29CD-60DC-E376-1154B6210169}"/>
              </a:ext>
            </a:extLst>
          </p:cNvPr>
          <p:cNvSpPr/>
          <p:nvPr/>
        </p:nvSpPr>
        <p:spPr>
          <a:xfrm>
            <a:off x="7561311" y="6344452"/>
            <a:ext cx="1708030" cy="393502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solidFill>
                <a:srgbClr val="6456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0014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275771" y="423706"/>
            <a:ext cx="6975756" cy="584775"/>
            <a:chOff x="275771" y="423706"/>
            <a:chExt cx="6975756" cy="584775"/>
          </a:xfrm>
        </p:grpSpPr>
        <p:cxnSp>
          <p:nvCxnSpPr>
            <p:cNvPr id="9" name="직선 연결선 8"/>
            <p:cNvCxnSpPr/>
            <p:nvPr/>
          </p:nvCxnSpPr>
          <p:spPr>
            <a:xfrm>
              <a:off x="304799" y="972455"/>
              <a:ext cx="6197600" cy="0"/>
            </a:xfrm>
            <a:prstGeom prst="line">
              <a:avLst/>
            </a:prstGeom>
            <a:ln w="38100">
              <a:solidFill>
                <a:srgbClr val="E4917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직사각형 9"/>
            <p:cNvSpPr/>
            <p:nvPr/>
          </p:nvSpPr>
          <p:spPr>
            <a:xfrm>
              <a:off x="275771" y="423706"/>
              <a:ext cx="697575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64565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2. Algorithm – [1] Machine learning</a:t>
              </a:r>
              <a:endParaRPr lang="ko-KR" altLang="en-US" sz="3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D2E8C3E-F28E-7E4E-A2A6-A3C9FAEED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40536-C8E0-4247-A6C3-5135EE3E1BC4}" type="slidenum">
              <a:rPr lang="ko-KR" altLang="en-US" smtClean="0"/>
              <a:t>29</a:t>
            </a:fld>
            <a:endParaRPr lang="ko-KR" altLang="en-US"/>
          </a:p>
        </p:txBody>
      </p:sp>
      <p:cxnSp>
        <p:nvCxnSpPr>
          <p:cNvPr id="15" name="직선 연결선 1">
            <a:extLst>
              <a:ext uri="{FF2B5EF4-FFF2-40B4-BE49-F238E27FC236}">
                <a16:creationId xmlns:a16="http://schemas.microsoft.com/office/drawing/2014/main" id="{23175263-AA3A-5045-B05B-2718F46DB822}"/>
              </a:ext>
            </a:extLst>
          </p:cNvPr>
          <p:cNvCxnSpPr>
            <a:cxnSpLocks/>
          </p:cNvCxnSpPr>
          <p:nvPr/>
        </p:nvCxnSpPr>
        <p:spPr>
          <a:xfrm>
            <a:off x="318249" y="986179"/>
            <a:ext cx="6946728" cy="0"/>
          </a:xfrm>
          <a:prstGeom prst="line">
            <a:avLst/>
          </a:prstGeom>
          <a:ln w="38100">
            <a:solidFill>
              <a:srgbClr val="E491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EFBFD21-6D07-2A4A-B40B-B0538D83D71B}"/>
              </a:ext>
            </a:extLst>
          </p:cNvPr>
          <p:cNvSpPr/>
          <p:nvPr/>
        </p:nvSpPr>
        <p:spPr>
          <a:xfrm>
            <a:off x="291355" y="954222"/>
            <a:ext cx="16850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Classification</a:t>
            </a:r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6456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6456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38200" y="1887233"/>
            <a:ext cx="10200228" cy="46166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n w="0"/>
                <a:solidFill>
                  <a:srgbClr val="64565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새로 들어온 색과 어떤 분포가 가장 가까운지 확인하기 위해 필요한 값들</a:t>
            </a:r>
            <a:endParaRPr lang="en-US" altLang="ko-KR" sz="2400" dirty="0">
              <a:ln w="0"/>
              <a:solidFill>
                <a:srgbClr val="645654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altLang="ko-KR" dirty="0">
              <a:ln w="0"/>
              <a:solidFill>
                <a:srgbClr val="645654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altLang="ko-KR" dirty="0">
              <a:ln w="0"/>
              <a:solidFill>
                <a:srgbClr val="645654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 dirty="0">
                <a:ln w="0"/>
                <a:solidFill>
                  <a:srgbClr val="64565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그래픽" panose="02030600000101010101" pitchFamily="18" charset="-127"/>
                <a:ea typeface="HY그래픽" panose="02030600000101010101" pitchFamily="18" charset="-127"/>
                <a:sym typeface="Wingdings" panose="05000000000000000000" pitchFamily="2" charset="2"/>
              </a:rPr>
              <a:t>색을 어떤 값으로 표현할 것인가</a:t>
            </a:r>
            <a:endParaRPr lang="en-US" altLang="ko-KR" dirty="0">
              <a:ln w="0"/>
              <a:solidFill>
                <a:srgbClr val="645654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HY그래픽" panose="02030600000101010101" pitchFamily="18" charset="-127"/>
              <a:ea typeface="HY그래픽" panose="02030600000101010101" pitchFamily="18" charset="-127"/>
              <a:sym typeface="Wingdings" panose="05000000000000000000" pitchFamily="2" charset="2"/>
            </a:endParaRPr>
          </a:p>
          <a:p>
            <a:r>
              <a:rPr lang="en-US" altLang="ko-KR" dirty="0">
                <a:ln w="0"/>
                <a:solidFill>
                  <a:srgbClr val="64565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그래픽" panose="02030600000101010101" pitchFamily="18" charset="-127"/>
                <a:ea typeface="HY그래픽" panose="02030600000101010101" pitchFamily="18" charset="-127"/>
                <a:sym typeface="Wingdings" panose="05000000000000000000" pitchFamily="2" charset="2"/>
              </a:rPr>
              <a:t>	</a:t>
            </a:r>
            <a:r>
              <a:rPr lang="en-US" altLang="ko-KR" dirty="0">
                <a:ln w="0"/>
                <a:solidFill>
                  <a:srgbClr val="64565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그래픽" panose="02030600000101010101" pitchFamily="18" charset="-127"/>
                <a:ea typeface="HY그래픽" panose="02030600000101010101" pitchFamily="18" charset="-127"/>
              </a:rPr>
              <a:t>RGB</a:t>
            </a:r>
            <a:r>
              <a:rPr lang="ko-KR" altLang="en-US" dirty="0">
                <a:ln w="0"/>
                <a:solidFill>
                  <a:srgbClr val="64565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그래픽" panose="02030600000101010101" pitchFamily="18" charset="-127"/>
                <a:ea typeface="HY그래픽" panose="02030600000101010101" pitchFamily="18" charset="-127"/>
              </a:rPr>
              <a:t>와 </a:t>
            </a:r>
            <a:r>
              <a:rPr lang="en-US" altLang="ko-KR" dirty="0">
                <a:ln w="0"/>
                <a:solidFill>
                  <a:srgbClr val="64565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그래픽" panose="02030600000101010101" pitchFamily="18" charset="-127"/>
                <a:ea typeface="HY그래픽" panose="02030600000101010101" pitchFamily="18" charset="-127"/>
              </a:rPr>
              <a:t>HSV </a:t>
            </a:r>
            <a:r>
              <a:rPr lang="ko-KR" altLang="en-US" dirty="0">
                <a:ln w="0"/>
                <a:solidFill>
                  <a:srgbClr val="64565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그래픽" panose="02030600000101010101" pitchFamily="18" charset="-127"/>
                <a:ea typeface="HY그래픽" panose="02030600000101010101" pitchFamily="18" charset="-127"/>
              </a:rPr>
              <a:t>색 중 </a:t>
            </a:r>
            <a:r>
              <a:rPr lang="en-US" altLang="ko-KR" dirty="0">
                <a:ln w="0"/>
                <a:solidFill>
                  <a:srgbClr val="64565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그래픽" panose="02030600000101010101" pitchFamily="18" charset="-127"/>
                <a:ea typeface="HY그래픽" panose="02030600000101010101" pitchFamily="18" charset="-127"/>
              </a:rPr>
              <a:t>HSV</a:t>
            </a:r>
            <a:r>
              <a:rPr lang="ko-KR" altLang="en-US" dirty="0">
                <a:ln w="0"/>
                <a:solidFill>
                  <a:srgbClr val="64565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그래픽" panose="02030600000101010101" pitchFamily="18" charset="-127"/>
                <a:ea typeface="HY그래픽" panose="02030600000101010101" pitchFamily="18" charset="-127"/>
              </a:rPr>
              <a:t>가 더 색간의 거리</a:t>
            </a:r>
            <a:r>
              <a:rPr lang="en-US" altLang="ko-KR" dirty="0">
                <a:ln w="0"/>
                <a:solidFill>
                  <a:srgbClr val="64565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그래픽" panose="02030600000101010101" pitchFamily="18" charset="-127"/>
                <a:ea typeface="HY그래픽" panose="02030600000101010101" pitchFamily="18" charset="-127"/>
              </a:rPr>
              <a:t>, Clustering</a:t>
            </a:r>
          </a:p>
          <a:p>
            <a:pPr lvl="1"/>
            <a:r>
              <a:rPr lang="en-US" altLang="ko-KR" dirty="0">
                <a:ln w="0"/>
                <a:solidFill>
                  <a:srgbClr val="64565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그래픽" panose="02030600000101010101" pitchFamily="18" charset="-127"/>
                <a:ea typeface="HY그래픽" panose="02030600000101010101" pitchFamily="18" charset="-127"/>
              </a:rPr>
              <a:t>	</a:t>
            </a:r>
            <a:r>
              <a:rPr lang="ko-KR" altLang="en-US" dirty="0">
                <a:ln w="0"/>
                <a:solidFill>
                  <a:srgbClr val="64565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그래픽" panose="02030600000101010101" pitchFamily="18" charset="-127"/>
                <a:ea typeface="HY그래픽" panose="02030600000101010101" pitchFamily="18" charset="-127"/>
              </a:rPr>
              <a:t>하는데 도움이 됨</a:t>
            </a:r>
            <a:r>
              <a:rPr lang="en-US" altLang="ko-KR" dirty="0">
                <a:ln w="0"/>
                <a:solidFill>
                  <a:srgbClr val="64565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그래픽" panose="02030600000101010101" pitchFamily="18" charset="-127"/>
                <a:ea typeface="HY그래픽" panose="02030600000101010101" pitchFamily="18" charset="-127"/>
              </a:rPr>
              <a:t>. </a:t>
            </a:r>
            <a:r>
              <a:rPr lang="en-US" altLang="ko-KR" dirty="0">
                <a:ln w="0"/>
                <a:solidFill>
                  <a:srgbClr val="64565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그래픽" panose="02030600000101010101" pitchFamily="18" charset="-127"/>
                <a:ea typeface="HY그래픽" panose="02030600000101010101" pitchFamily="18" charset="-127"/>
                <a:sym typeface="Wingdings" panose="05000000000000000000" pitchFamily="2" charset="2"/>
              </a:rPr>
              <a:t> HSV </a:t>
            </a:r>
            <a:r>
              <a:rPr lang="ko-KR" altLang="en-US" dirty="0">
                <a:ln w="0"/>
                <a:solidFill>
                  <a:srgbClr val="64565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그래픽" panose="02030600000101010101" pitchFamily="18" charset="-127"/>
                <a:ea typeface="HY그래픽" panose="02030600000101010101" pitchFamily="18" charset="-127"/>
                <a:sym typeface="Wingdings" panose="05000000000000000000" pitchFamily="2" charset="2"/>
              </a:rPr>
              <a:t>사용</a:t>
            </a:r>
            <a:endParaRPr lang="en-US" altLang="ko-KR" dirty="0">
              <a:ln w="0"/>
              <a:solidFill>
                <a:srgbClr val="645654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HY그래픽" panose="02030600000101010101" pitchFamily="18" charset="-127"/>
              <a:ea typeface="HY그래픽" panose="02030600000101010101" pitchFamily="18" charset="-127"/>
              <a:sym typeface="Wingdings" panose="05000000000000000000" pitchFamily="2" charset="2"/>
            </a:endParaRPr>
          </a:p>
          <a:p>
            <a:endParaRPr lang="en-US" altLang="ko-KR" dirty="0">
              <a:ln w="0"/>
              <a:solidFill>
                <a:srgbClr val="645654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HY그래픽" panose="02030600000101010101" pitchFamily="18" charset="-127"/>
              <a:ea typeface="HY그래픽" panose="02030600000101010101" pitchFamily="18" charset="-127"/>
              <a:sym typeface="Wingdings" panose="05000000000000000000" pitchFamily="2" charset="2"/>
            </a:endParaRPr>
          </a:p>
          <a:p>
            <a:pPr marL="342900" indent="-342900">
              <a:buFont typeface="+mj-lt"/>
              <a:buAutoNum type="arabicPeriod"/>
            </a:pPr>
            <a:endParaRPr lang="en-US" altLang="ko-KR" dirty="0">
              <a:ln w="0"/>
              <a:solidFill>
                <a:srgbClr val="645654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HY그래픽" panose="02030600000101010101" pitchFamily="18" charset="-127"/>
              <a:ea typeface="HY그래픽" panose="02030600000101010101" pitchFamily="18" charset="-127"/>
              <a:sym typeface="Wingdings" panose="05000000000000000000" pitchFamily="2" charset="2"/>
            </a:endParaRPr>
          </a:p>
          <a:p>
            <a:r>
              <a:rPr lang="en-US" altLang="ko-KR" dirty="0">
                <a:ln w="0"/>
                <a:solidFill>
                  <a:srgbClr val="64565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그래픽" panose="02030600000101010101" pitchFamily="18" charset="-127"/>
                <a:ea typeface="HY그래픽" panose="02030600000101010101" pitchFamily="18" charset="-127"/>
                <a:sym typeface="Wingdings" panose="05000000000000000000" pitchFamily="2" charset="2"/>
              </a:rPr>
              <a:t>2. </a:t>
            </a:r>
            <a:r>
              <a:rPr lang="ko-KR" altLang="en-US" dirty="0">
                <a:ln w="0"/>
                <a:solidFill>
                  <a:srgbClr val="64565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그래픽" panose="02030600000101010101" pitchFamily="18" charset="-127"/>
                <a:ea typeface="HY그래픽" panose="02030600000101010101" pitchFamily="18" charset="-127"/>
                <a:sym typeface="Wingdings" panose="05000000000000000000" pitchFamily="2" charset="2"/>
              </a:rPr>
              <a:t>색간의 거리를 어떻게 표현할 것인가</a:t>
            </a:r>
            <a:endParaRPr lang="en-US" altLang="ko-KR" dirty="0">
              <a:ln w="0"/>
              <a:solidFill>
                <a:srgbClr val="645654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HY그래픽" panose="02030600000101010101" pitchFamily="18" charset="-127"/>
              <a:ea typeface="HY그래픽" panose="02030600000101010101" pitchFamily="18" charset="-127"/>
              <a:sym typeface="Wingdings" panose="05000000000000000000" pitchFamily="2" charset="2"/>
            </a:endParaRPr>
          </a:p>
          <a:p>
            <a:r>
              <a:rPr lang="en-US" altLang="ko-KR" dirty="0">
                <a:ln w="0"/>
                <a:solidFill>
                  <a:srgbClr val="64565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그래픽" panose="02030600000101010101" pitchFamily="18" charset="-127"/>
                <a:ea typeface="HY그래픽" panose="02030600000101010101" pitchFamily="18" charset="-127"/>
                <a:sym typeface="Wingdings" panose="05000000000000000000" pitchFamily="2" charset="2"/>
              </a:rPr>
              <a:t>	</a:t>
            </a:r>
            <a:r>
              <a:rPr lang="en-US" altLang="ko-KR" dirty="0">
                <a:solidFill>
                  <a:srgbClr val="645654"/>
                </a:solidFill>
                <a:latin typeface="HY그래픽" panose="02030600000101010101" pitchFamily="18" charset="-127"/>
                <a:ea typeface="HY그래픽" panose="02030600000101010101" pitchFamily="18" charset="-127"/>
              </a:rPr>
              <a:t>Nickerson – </a:t>
            </a:r>
            <a:r>
              <a:rPr lang="en-US" altLang="ko-KR" dirty="0" err="1">
                <a:solidFill>
                  <a:srgbClr val="645654"/>
                </a:solidFill>
                <a:latin typeface="HY그래픽" panose="02030600000101010101" pitchFamily="18" charset="-127"/>
                <a:ea typeface="HY그래픽" panose="02030600000101010101" pitchFamily="18" charset="-127"/>
              </a:rPr>
              <a:t>Balinkin</a:t>
            </a:r>
            <a:r>
              <a:rPr lang="en-US" altLang="ko-KR" dirty="0">
                <a:ln w="0"/>
                <a:solidFill>
                  <a:srgbClr val="64565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그래픽" panose="02030600000101010101" pitchFamily="18" charset="-127"/>
                <a:ea typeface="HY그래픽" panose="02030600000101010101" pitchFamily="18" charset="-127"/>
                <a:sym typeface="Wingdings" panose="05000000000000000000" pitchFamily="2" charset="2"/>
              </a:rPr>
              <a:t> </a:t>
            </a:r>
            <a:r>
              <a:rPr lang="ko-KR" altLang="en-US" dirty="0">
                <a:ln w="0"/>
                <a:solidFill>
                  <a:srgbClr val="64565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그래픽" panose="02030600000101010101" pitchFamily="18" charset="-127"/>
                <a:ea typeface="HY그래픽" panose="02030600000101010101" pitchFamily="18" charset="-127"/>
                <a:sym typeface="Wingdings" panose="05000000000000000000" pitchFamily="2" charset="2"/>
              </a:rPr>
              <a:t>식 </a:t>
            </a:r>
            <a:endParaRPr lang="en-US" altLang="ko-KR" dirty="0">
              <a:ln w="0"/>
              <a:solidFill>
                <a:srgbClr val="645654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HY그래픽" panose="02030600000101010101" pitchFamily="18" charset="-127"/>
              <a:ea typeface="HY그래픽" panose="02030600000101010101" pitchFamily="18" charset="-127"/>
              <a:sym typeface="Wingdings" panose="05000000000000000000" pitchFamily="2" charset="2"/>
            </a:endParaRPr>
          </a:p>
          <a:p>
            <a:r>
              <a:rPr lang="en-US" altLang="ko-KR" dirty="0">
                <a:ln w="0"/>
                <a:solidFill>
                  <a:srgbClr val="64565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그래픽" panose="02030600000101010101" pitchFamily="18" charset="-127"/>
                <a:ea typeface="HY그래픽" panose="02030600000101010101" pitchFamily="18" charset="-127"/>
                <a:sym typeface="Wingdings" panose="05000000000000000000" pitchFamily="2" charset="2"/>
              </a:rPr>
              <a:t>	 HSV </a:t>
            </a:r>
            <a:r>
              <a:rPr lang="ko-KR" altLang="en-US" dirty="0">
                <a:ln w="0"/>
                <a:solidFill>
                  <a:srgbClr val="64565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그래픽" panose="02030600000101010101" pitchFamily="18" charset="-127"/>
                <a:ea typeface="HY그래픽" panose="02030600000101010101" pitchFamily="18" charset="-127"/>
                <a:sym typeface="Wingdings" panose="05000000000000000000" pitchFamily="2" charset="2"/>
              </a:rPr>
              <a:t>색간의 거리를 사람의 인식 정도로 </a:t>
            </a:r>
            <a:endParaRPr lang="en-US" altLang="ko-KR" dirty="0">
              <a:ln w="0"/>
              <a:solidFill>
                <a:srgbClr val="645654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HY그래픽" panose="02030600000101010101" pitchFamily="18" charset="-127"/>
              <a:ea typeface="HY그래픽" panose="02030600000101010101" pitchFamily="18" charset="-127"/>
              <a:sym typeface="Wingdings" panose="05000000000000000000" pitchFamily="2" charset="2"/>
            </a:endParaRPr>
          </a:p>
          <a:p>
            <a:r>
              <a:rPr lang="en-US" altLang="ko-KR" dirty="0">
                <a:ln w="0"/>
                <a:solidFill>
                  <a:srgbClr val="64565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그래픽" panose="02030600000101010101" pitchFamily="18" charset="-127"/>
                <a:ea typeface="HY그래픽" panose="02030600000101010101" pitchFamily="18" charset="-127"/>
                <a:sym typeface="Wingdings" panose="05000000000000000000" pitchFamily="2" charset="2"/>
              </a:rPr>
              <a:t>	</a:t>
            </a:r>
            <a:r>
              <a:rPr lang="ko-KR" altLang="en-US" dirty="0">
                <a:ln w="0"/>
                <a:solidFill>
                  <a:srgbClr val="64565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그래픽" panose="02030600000101010101" pitchFamily="18" charset="-127"/>
                <a:ea typeface="HY그래픽" panose="02030600000101010101" pitchFamily="18" charset="-127"/>
                <a:sym typeface="Wingdings" panose="05000000000000000000" pitchFamily="2" charset="2"/>
              </a:rPr>
              <a:t>나타낸 수치</a:t>
            </a:r>
            <a:r>
              <a:rPr lang="en-US" altLang="ko-KR" dirty="0">
                <a:ln w="0"/>
                <a:solidFill>
                  <a:srgbClr val="64565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그래픽" panose="02030600000101010101" pitchFamily="18" charset="-127"/>
                <a:ea typeface="HY그래픽" panose="02030600000101010101" pitchFamily="18" charset="-127"/>
                <a:sym typeface="Wingdings" panose="05000000000000000000" pitchFamily="2" charset="2"/>
              </a:rPr>
              <a:t> HSV </a:t>
            </a:r>
            <a:r>
              <a:rPr lang="ko-KR" altLang="en-US" dirty="0">
                <a:ln w="0"/>
                <a:solidFill>
                  <a:srgbClr val="64565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그래픽" panose="02030600000101010101" pitchFamily="18" charset="-127"/>
                <a:ea typeface="HY그래픽" panose="02030600000101010101" pitchFamily="18" charset="-127"/>
                <a:sym typeface="Wingdings" panose="05000000000000000000" pitchFamily="2" charset="2"/>
              </a:rPr>
              <a:t>색간의 거리를 측정하는 </a:t>
            </a:r>
            <a:endParaRPr lang="en-US" altLang="ko-KR" dirty="0">
              <a:ln w="0"/>
              <a:solidFill>
                <a:srgbClr val="645654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HY그래픽" panose="02030600000101010101" pitchFamily="18" charset="-127"/>
              <a:ea typeface="HY그래픽" panose="02030600000101010101" pitchFamily="18" charset="-127"/>
              <a:sym typeface="Wingdings" panose="05000000000000000000" pitchFamily="2" charset="2"/>
            </a:endParaRPr>
          </a:p>
          <a:p>
            <a:r>
              <a:rPr lang="en-US" altLang="ko-KR" dirty="0">
                <a:ln w="0"/>
                <a:solidFill>
                  <a:srgbClr val="64565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그래픽" panose="02030600000101010101" pitchFamily="18" charset="-127"/>
                <a:ea typeface="HY그래픽" panose="02030600000101010101" pitchFamily="18" charset="-127"/>
                <a:sym typeface="Wingdings" panose="05000000000000000000" pitchFamily="2" charset="2"/>
              </a:rPr>
              <a:t>	</a:t>
            </a:r>
            <a:r>
              <a:rPr lang="ko-KR" altLang="en-US" dirty="0">
                <a:ln w="0"/>
                <a:solidFill>
                  <a:srgbClr val="64565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그래픽" panose="02030600000101010101" pitchFamily="18" charset="-127"/>
                <a:ea typeface="HY그래픽" panose="02030600000101010101" pitchFamily="18" charset="-127"/>
                <a:sym typeface="Wingdings" panose="05000000000000000000" pitchFamily="2" charset="2"/>
              </a:rPr>
              <a:t>가장 보편적인 식임</a:t>
            </a:r>
            <a:r>
              <a:rPr lang="en-US" altLang="ko-KR" dirty="0">
                <a:ln w="0"/>
                <a:solidFill>
                  <a:srgbClr val="64565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그래픽" panose="02030600000101010101" pitchFamily="18" charset="-127"/>
                <a:ea typeface="HY그래픽" panose="02030600000101010101" pitchFamily="18" charset="-127"/>
                <a:sym typeface="Wingdings" panose="05000000000000000000" pitchFamily="2" charset="2"/>
              </a:rPr>
              <a:t>.</a:t>
            </a:r>
          </a:p>
          <a:p>
            <a:endParaRPr lang="en-US" altLang="ko-KR" dirty="0">
              <a:ln w="0"/>
              <a:solidFill>
                <a:srgbClr val="645654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HY그래픽" panose="02030600000101010101" pitchFamily="18" charset="-127"/>
              <a:ea typeface="HY그래픽" panose="02030600000101010101" pitchFamily="18" charset="-127"/>
              <a:sym typeface="Wingdings" panose="05000000000000000000" pitchFamily="2" charset="2"/>
            </a:endParaRPr>
          </a:p>
          <a:p>
            <a:endParaRPr lang="en-US" altLang="ko-KR" dirty="0">
              <a:ln w="0"/>
              <a:solidFill>
                <a:srgbClr val="645654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HY그래픽" panose="02030600000101010101" pitchFamily="18" charset="-127"/>
              <a:ea typeface="HY그래픽" panose="02030600000101010101" pitchFamily="18" charset="-127"/>
            </a:endParaRPr>
          </a:p>
          <a:p>
            <a:r>
              <a:rPr lang="en-US" altLang="ko-KR" dirty="0">
                <a:ln w="0"/>
                <a:solidFill>
                  <a:srgbClr val="64565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그래픽" panose="02030600000101010101" pitchFamily="18" charset="-127"/>
                <a:ea typeface="HY그래픽" panose="02030600000101010101" pitchFamily="18" charset="-127"/>
              </a:rPr>
              <a:t>	 </a:t>
            </a: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5734" y="4713925"/>
            <a:ext cx="4701539" cy="783589"/>
          </a:xfrm>
          <a:prstGeom prst="rect">
            <a:avLst/>
          </a:prstGeom>
        </p:spPr>
      </p:pic>
      <p:sp>
        <p:nvSpPr>
          <p:cNvPr id="22" name="슬라이드 번호 개체 틀 1">
            <a:extLst>
              <a:ext uri="{FF2B5EF4-FFF2-40B4-BE49-F238E27FC236}">
                <a16:creationId xmlns:a16="http://schemas.microsoft.com/office/drawing/2014/main" id="{FD2E8C3E-F28E-7E4E-A2A6-A3C9FAEED9B0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29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슬라이드 번호 개체 틀 1">
            <a:extLst>
              <a:ext uri="{FF2B5EF4-FFF2-40B4-BE49-F238E27FC236}">
                <a16:creationId xmlns:a16="http://schemas.microsoft.com/office/drawing/2014/main" id="{FD2E8C3E-F28E-7E4E-A2A6-A3C9FAEED9B0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29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슬라이드 번호 개체 틀 1">
            <a:extLst>
              <a:ext uri="{FF2B5EF4-FFF2-40B4-BE49-F238E27FC236}">
                <a16:creationId xmlns:a16="http://schemas.microsoft.com/office/drawing/2014/main" id="{FD2E8C3E-F28E-7E4E-A2A6-A3C9FAEED9B0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29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9959" y="6384039"/>
            <a:ext cx="1708030" cy="363807"/>
          </a:xfrm>
          <a:prstGeom prst="rect">
            <a:avLst/>
          </a:prstGeom>
        </p:spPr>
      </p:pic>
      <p:cxnSp>
        <p:nvCxnSpPr>
          <p:cNvPr id="27" name="직선 연결선 26"/>
          <p:cNvCxnSpPr/>
          <p:nvPr/>
        </p:nvCxnSpPr>
        <p:spPr>
          <a:xfrm>
            <a:off x="0" y="6533617"/>
            <a:ext cx="12192000" cy="5206"/>
          </a:xfrm>
          <a:prstGeom prst="line">
            <a:avLst/>
          </a:prstGeom>
          <a:ln w="38100">
            <a:solidFill>
              <a:srgbClr val="E491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그림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33" y="6357667"/>
            <a:ext cx="1708030" cy="363807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603333" y="6364774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0173" y="6374148"/>
            <a:ext cx="1708030" cy="363807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7553348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7561311" y="6364772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9499" y="6347936"/>
            <a:ext cx="1708030" cy="363807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9872674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9880637" y="6338044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1521" y="6365522"/>
            <a:ext cx="1708030" cy="363807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2914696" y="6355043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Preprocessin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5252944" y="6364850"/>
            <a:ext cx="1726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600697" y="6355043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2925263" y="6360081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7877" y="2496574"/>
            <a:ext cx="4192663" cy="1608010"/>
          </a:xfrm>
          <a:prstGeom prst="rect">
            <a:avLst/>
          </a:prstGeom>
        </p:spPr>
      </p:pic>
      <p:sp>
        <p:nvSpPr>
          <p:cNvPr id="3" name="슬라이드 번호 개체 틀 1">
            <a:extLst>
              <a:ext uri="{FF2B5EF4-FFF2-40B4-BE49-F238E27FC236}">
                <a16:creationId xmlns:a16="http://schemas.microsoft.com/office/drawing/2014/main" id="{6E056B88-DFAB-8C53-B245-BB58EE591CB4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/>
              <a:pPr/>
              <a:t>29</a:t>
            </a:fld>
            <a:endParaRPr lang="ko-KR" altLang="en-US"/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0E96488A-FC9F-21FD-A018-316E318F7472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/>
              <a:pPr/>
              <a:t>29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4D1854A-0716-2A5D-90D3-B43FB0DE69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9959" y="6384039"/>
            <a:ext cx="1708030" cy="36380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F3BC848-C224-1779-D282-3038F20E0E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33" y="6357667"/>
            <a:ext cx="1708030" cy="36380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AF90D0D-F32C-F451-2E7D-CC0A94C7F92D}"/>
              </a:ext>
            </a:extLst>
          </p:cNvPr>
          <p:cNvSpPr txBox="1"/>
          <p:nvPr/>
        </p:nvSpPr>
        <p:spPr>
          <a:xfrm>
            <a:off x="603333" y="6364774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</a:rPr>
              <a:t>Intro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D3C5AD1E-C223-F547-E987-1DE7C1076F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0173" y="6374148"/>
            <a:ext cx="1708030" cy="36380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129DA77-953E-753A-84A7-2D6DAC7C19DF}"/>
              </a:ext>
            </a:extLst>
          </p:cNvPr>
          <p:cNvSpPr txBox="1"/>
          <p:nvPr/>
        </p:nvSpPr>
        <p:spPr>
          <a:xfrm>
            <a:off x="7553348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B04A515-1216-48F0-3F2B-5EB39A43B6A2}"/>
              </a:ext>
            </a:extLst>
          </p:cNvPr>
          <p:cNvSpPr/>
          <p:nvPr/>
        </p:nvSpPr>
        <p:spPr>
          <a:xfrm>
            <a:off x="7561311" y="6364772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1553B40B-8C06-FD7A-A1A8-7EDB37E412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9499" y="6347936"/>
            <a:ext cx="1708030" cy="36380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6A0E1C9-B5B8-EAB1-C5B1-A0536165980B}"/>
              </a:ext>
            </a:extLst>
          </p:cNvPr>
          <p:cNvSpPr txBox="1"/>
          <p:nvPr/>
        </p:nvSpPr>
        <p:spPr>
          <a:xfrm>
            <a:off x="9872674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6A23FC4-C8F9-FCC6-8712-6FF49D58AEE1}"/>
              </a:ext>
            </a:extLst>
          </p:cNvPr>
          <p:cNvSpPr/>
          <p:nvPr/>
        </p:nvSpPr>
        <p:spPr>
          <a:xfrm>
            <a:off x="9880637" y="6338044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98BD888C-5404-CFBE-70A3-5E9E601A46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1521" y="6365522"/>
            <a:ext cx="1708030" cy="363807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1F0D2365-D8B6-CB49-0DD7-604DE512BD5F}"/>
              </a:ext>
            </a:extLst>
          </p:cNvPr>
          <p:cNvSpPr txBox="1"/>
          <p:nvPr/>
        </p:nvSpPr>
        <p:spPr>
          <a:xfrm>
            <a:off x="2914696" y="6355043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</a:rPr>
              <a:t>Preprocessin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432D56B-C062-7FE0-7362-07CFC9F9BF33}"/>
              </a:ext>
            </a:extLst>
          </p:cNvPr>
          <p:cNvSpPr txBox="1"/>
          <p:nvPr/>
        </p:nvSpPr>
        <p:spPr>
          <a:xfrm>
            <a:off x="5252944" y="6364850"/>
            <a:ext cx="1726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</a:rPr>
              <a:t>Machine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617E643D-97F4-1B89-8B9C-717BCE1BC243}"/>
              </a:ext>
            </a:extLst>
          </p:cNvPr>
          <p:cNvSpPr/>
          <p:nvPr/>
        </p:nvSpPr>
        <p:spPr>
          <a:xfrm>
            <a:off x="600697" y="6355043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/>
          </a:p>
          <a:p>
            <a:pPr algn="ctr"/>
            <a:endParaRPr lang="ko-KR" altLang="en-US" sz="1500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025F19BC-D1D4-29DE-B871-8AF5CBE255BC}"/>
              </a:ext>
            </a:extLst>
          </p:cNvPr>
          <p:cNvSpPr/>
          <p:nvPr/>
        </p:nvSpPr>
        <p:spPr>
          <a:xfrm>
            <a:off x="2925263" y="6360081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/>
          </a:p>
          <a:p>
            <a:pPr algn="ctr"/>
            <a:endParaRPr lang="ko-KR" altLang="en-US" sz="1500" dirty="0"/>
          </a:p>
        </p:txBody>
      </p:sp>
      <p:sp>
        <p:nvSpPr>
          <p:cNvPr id="45" name="슬라이드 번호 개체 틀 1">
            <a:extLst>
              <a:ext uri="{FF2B5EF4-FFF2-40B4-BE49-F238E27FC236}">
                <a16:creationId xmlns:a16="http://schemas.microsoft.com/office/drawing/2014/main" id="{97C7BB3F-EA3E-A383-400B-C018A72F0C2F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/>
              <a:pPr/>
              <a:t>29</a:t>
            </a:fld>
            <a:endParaRPr lang="ko-KR" altLang="en-US"/>
          </a:p>
        </p:txBody>
      </p:sp>
      <p:pic>
        <p:nvPicPr>
          <p:cNvPr id="46" name="그림 45">
            <a:extLst>
              <a:ext uri="{FF2B5EF4-FFF2-40B4-BE49-F238E27FC236}">
                <a16:creationId xmlns:a16="http://schemas.microsoft.com/office/drawing/2014/main" id="{F71663FC-5AD6-803F-0CB9-1A450108F0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9959" y="6384039"/>
            <a:ext cx="1708030" cy="363807"/>
          </a:xfrm>
          <a:prstGeom prst="rect">
            <a:avLst/>
          </a:prstGeom>
        </p:spPr>
      </p:pic>
      <p:grpSp>
        <p:nvGrpSpPr>
          <p:cNvPr id="47" name="그룹 46">
            <a:extLst>
              <a:ext uri="{FF2B5EF4-FFF2-40B4-BE49-F238E27FC236}">
                <a16:creationId xmlns:a16="http://schemas.microsoft.com/office/drawing/2014/main" id="{4592663F-9E35-65B2-9B40-83A4A9CCB542}"/>
              </a:ext>
            </a:extLst>
          </p:cNvPr>
          <p:cNvGrpSpPr/>
          <p:nvPr/>
        </p:nvGrpSpPr>
        <p:grpSpPr>
          <a:xfrm>
            <a:off x="603333" y="6357667"/>
            <a:ext cx="1708030" cy="363807"/>
            <a:chOff x="129396" y="6357667"/>
            <a:chExt cx="1708030" cy="363807"/>
          </a:xfrm>
        </p:grpSpPr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63ED85A3-EAA0-D28B-3BB8-E85E407FF8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9396" y="6357667"/>
              <a:ext cx="1708030" cy="363807"/>
            </a:xfrm>
            <a:prstGeom prst="rect">
              <a:avLst/>
            </a:prstGeom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C3B6D823-AE8C-B453-01B8-75712D94E68D}"/>
                </a:ext>
              </a:extLst>
            </p:cNvPr>
            <p:cNvSpPr txBox="1"/>
            <p:nvPr/>
          </p:nvSpPr>
          <p:spPr>
            <a:xfrm>
              <a:off x="129396" y="6364774"/>
              <a:ext cx="1695933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500" dirty="0">
                  <a:solidFill>
                    <a:schemeClr val="accent6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Intro</a:t>
              </a:r>
              <a:endParaRPr lang="ko-KR" altLang="en-US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50" name="그림 49">
            <a:extLst>
              <a:ext uri="{FF2B5EF4-FFF2-40B4-BE49-F238E27FC236}">
                <a16:creationId xmlns:a16="http://schemas.microsoft.com/office/drawing/2014/main" id="{A83FEDDF-9F0A-B6F0-E680-DC9D8632BA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0173" y="6374148"/>
            <a:ext cx="1708030" cy="363807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54E532EA-E51C-90B3-469B-686C42EC3172}"/>
              </a:ext>
            </a:extLst>
          </p:cNvPr>
          <p:cNvSpPr txBox="1"/>
          <p:nvPr/>
        </p:nvSpPr>
        <p:spPr>
          <a:xfrm>
            <a:off x="7553348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02877C99-9D96-CE1B-B4DE-7D0963AC6DFA}"/>
              </a:ext>
            </a:extLst>
          </p:cNvPr>
          <p:cNvSpPr/>
          <p:nvPr/>
        </p:nvSpPr>
        <p:spPr>
          <a:xfrm>
            <a:off x="7561311" y="6364772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3" name="그림 52">
            <a:extLst>
              <a:ext uri="{FF2B5EF4-FFF2-40B4-BE49-F238E27FC236}">
                <a16:creationId xmlns:a16="http://schemas.microsoft.com/office/drawing/2014/main" id="{C8E4BD0B-9A85-9DB6-81D1-857F2BF05F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9499" y="6347936"/>
            <a:ext cx="1708030" cy="363807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608D589B-31C2-BA7E-F4BB-22CFB0634428}"/>
              </a:ext>
            </a:extLst>
          </p:cNvPr>
          <p:cNvSpPr txBox="1"/>
          <p:nvPr/>
        </p:nvSpPr>
        <p:spPr>
          <a:xfrm>
            <a:off x="9872674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B6E91E2F-3977-AB33-DE05-65DA75FE646C}"/>
              </a:ext>
            </a:extLst>
          </p:cNvPr>
          <p:cNvSpPr/>
          <p:nvPr/>
        </p:nvSpPr>
        <p:spPr>
          <a:xfrm>
            <a:off x="9880637" y="6338044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2E1EC33-F6AC-C72E-1443-4CEF89022530}"/>
              </a:ext>
            </a:extLst>
          </p:cNvPr>
          <p:cNvSpPr txBox="1"/>
          <p:nvPr/>
        </p:nvSpPr>
        <p:spPr>
          <a:xfrm>
            <a:off x="5252944" y="6364850"/>
            <a:ext cx="1726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892465E3-990B-8ABB-F1BB-41FEB03955C9}"/>
              </a:ext>
            </a:extLst>
          </p:cNvPr>
          <p:cNvSpPr/>
          <p:nvPr/>
        </p:nvSpPr>
        <p:spPr>
          <a:xfrm>
            <a:off x="5265910" y="6374147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540C042F-B19E-8A9F-6EC6-BB35921CD263}"/>
              </a:ext>
            </a:extLst>
          </p:cNvPr>
          <p:cNvSpPr/>
          <p:nvPr/>
        </p:nvSpPr>
        <p:spPr>
          <a:xfrm>
            <a:off x="600697" y="6355043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9" name="그림 58">
            <a:extLst>
              <a:ext uri="{FF2B5EF4-FFF2-40B4-BE49-F238E27FC236}">
                <a16:creationId xmlns:a16="http://schemas.microsoft.com/office/drawing/2014/main" id="{7BD414F0-5895-DB98-EB24-BF980EEECD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9959" y="6384039"/>
            <a:ext cx="1708030" cy="363807"/>
          </a:xfrm>
          <a:prstGeom prst="rect">
            <a:avLst/>
          </a:prstGeom>
        </p:spPr>
      </p:pic>
      <p:pic>
        <p:nvPicPr>
          <p:cNvPr id="60" name="그림 59">
            <a:extLst>
              <a:ext uri="{FF2B5EF4-FFF2-40B4-BE49-F238E27FC236}">
                <a16:creationId xmlns:a16="http://schemas.microsoft.com/office/drawing/2014/main" id="{D41CD301-E7C4-49D7-5279-F536DDBB9A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0173" y="6374148"/>
            <a:ext cx="1708030" cy="363807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E3676CD6-FB03-3549-4588-B39B12FEC431}"/>
              </a:ext>
            </a:extLst>
          </p:cNvPr>
          <p:cNvSpPr txBox="1"/>
          <p:nvPr/>
        </p:nvSpPr>
        <p:spPr>
          <a:xfrm>
            <a:off x="7553348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757A45A6-048B-999E-70C3-36AF7011ABE9}"/>
              </a:ext>
            </a:extLst>
          </p:cNvPr>
          <p:cNvSpPr/>
          <p:nvPr/>
        </p:nvSpPr>
        <p:spPr>
          <a:xfrm>
            <a:off x="7561311" y="6364772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D4425758-13AA-8796-3EA4-F7499BFAD5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9499" y="6347936"/>
            <a:ext cx="1708030" cy="363807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D15D6D6F-0154-CE05-BAD5-DEF6837BFD67}"/>
              </a:ext>
            </a:extLst>
          </p:cNvPr>
          <p:cNvSpPr txBox="1"/>
          <p:nvPr/>
        </p:nvSpPr>
        <p:spPr>
          <a:xfrm>
            <a:off x="9872674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09DF4FD3-F4D1-569B-7E07-5D115776B842}"/>
              </a:ext>
            </a:extLst>
          </p:cNvPr>
          <p:cNvSpPr/>
          <p:nvPr/>
        </p:nvSpPr>
        <p:spPr>
          <a:xfrm>
            <a:off x="9880637" y="6338044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DF9AC952-CF57-347C-0BA8-5DEB53213C62}"/>
              </a:ext>
            </a:extLst>
          </p:cNvPr>
          <p:cNvSpPr txBox="1"/>
          <p:nvPr/>
        </p:nvSpPr>
        <p:spPr>
          <a:xfrm>
            <a:off x="5252944" y="6364850"/>
            <a:ext cx="1726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7" name="그림 66">
            <a:extLst>
              <a:ext uri="{FF2B5EF4-FFF2-40B4-BE49-F238E27FC236}">
                <a16:creationId xmlns:a16="http://schemas.microsoft.com/office/drawing/2014/main" id="{440AF2AA-238E-1403-1CB4-4261823BF5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3166" y="6361089"/>
            <a:ext cx="1708030" cy="363807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C5131293-177B-64EA-ACAA-1BB3FB021C07}"/>
              </a:ext>
            </a:extLst>
          </p:cNvPr>
          <p:cNvSpPr txBox="1"/>
          <p:nvPr/>
        </p:nvSpPr>
        <p:spPr>
          <a:xfrm>
            <a:off x="7566341" y="6350610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Haar</a:t>
            </a:r>
            <a:r>
              <a:rPr lang="en-US" altLang="ko-KR" sz="1500" dirty="0"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classifier</a:t>
            </a:r>
            <a:endParaRPr lang="ko-KR" altLang="en-US" sz="1500" dirty="0">
              <a:solidFill>
                <a:srgbClr val="6456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32749A9B-C699-8003-350F-AB218E094491}"/>
              </a:ext>
            </a:extLst>
          </p:cNvPr>
          <p:cNvSpPr/>
          <p:nvPr/>
        </p:nvSpPr>
        <p:spPr>
          <a:xfrm>
            <a:off x="7561311" y="6344452"/>
            <a:ext cx="1708030" cy="393502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solidFill>
                <a:srgbClr val="6456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755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그림 4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9959" y="6384039"/>
            <a:ext cx="1708030" cy="363807"/>
          </a:xfrm>
          <a:prstGeom prst="rect">
            <a:avLst/>
          </a:prstGeom>
        </p:spPr>
      </p:pic>
      <p:cxnSp>
        <p:nvCxnSpPr>
          <p:cNvPr id="27" name="직선 연결선 26"/>
          <p:cNvCxnSpPr/>
          <p:nvPr/>
        </p:nvCxnSpPr>
        <p:spPr>
          <a:xfrm>
            <a:off x="0" y="6533617"/>
            <a:ext cx="12192000" cy="5206"/>
          </a:xfrm>
          <a:prstGeom prst="line">
            <a:avLst/>
          </a:prstGeom>
          <a:ln w="38100">
            <a:solidFill>
              <a:srgbClr val="E491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/>
          <p:cNvCxnSpPr/>
          <p:nvPr/>
        </p:nvCxnSpPr>
        <p:spPr>
          <a:xfrm>
            <a:off x="304799" y="972455"/>
            <a:ext cx="6197600" cy="0"/>
          </a:xfrm>
          <a:prstGeom prst="line">
            <a:avLst/>
          </a:prstGeom>
          <a:ln w="38100">
            <a:solidFill>
              <a:srgbClr val="E491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/>
          <p:cNvSpPr/>
          <p:nvPr/>
        </p:nvSpPr>
        <p:spPr>
          <a:xfrm>
            <a:off x="275771" y="423706"/>
            <a:ext cx="15504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Intro</a:t>
            </a:r>
            <a:endParaRPr lang="ko-KR" altLang="en-US" sz="3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6456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4DB73AE-B713-ED40-8BEC-A07EF376694F}"/>
              </a:ext>
            </a:extLst>
          </p:cNvPr>
          <p:cNvSpPr/>
          <p:nvPr/>
        </p:nvSpPr>
        <p:spPr>
          <a:xfrm>
            <a:off x="275770" y="1019879"/>
            <a:ext cx="8334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Necessity and goal of project</a:t>
            </a:r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6456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C4212F10-566B-564A-91A5-884D131180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1017" y="1978409"/>
            <a:ext cx="5715000" cy="3286125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603333" y="6357667"/>
            <a:ext cx="1708030" cy="363807"/>
            <a:chOff x="129396" y="6357667"/>
            <a:chExt cx="1708030" cy="363807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9396" y="6357667"/>
              <a:ext cx="1708030" cy="363807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129396" y="6364774"/>
              <a:ext cx="1695933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500" dirty="0">
                  <a:solidFill>
                    <a:srgbClr val="64565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Intro</a:t>
              </a:r>
              <a:endParaRPr lang="ko-KR" altLang="en-US" sz="1500" dirty="0"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33" name="그림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0173" y="6374148"/>
            <a:ext cx="1708030" cy="363807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7553348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Haar</a:t>
            </a:r>
            <a:r>
              <a:rPr lang="en-US" altLang="ko-KR" sz="1500" dirty="0"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classifier</a:t>
            </a:r>
            <a:endParaRPr lang="ko-KR" altLang="en-US" sz="1500" dirty="0">
              <a:solidFill>
                <a:srgbClr val="6456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9499" y="6347936"/>
            <a:ext cx="1708030" cy="363807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9872674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Currnet</a:t>
            </a:r>
            <a:r>
              <a:rPr lang="en-US" altLang="ko-KR" sz="1500" dirty="0"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State</a:t>
            </a:r>
            <a:endParaRPr lang="ko-KR" altLang="en-US" sz="1500" dirty="0">
              <a:solidFill>
                <a:srgbClr val="6456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9880637" y="6338044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solidFill>
                <a:srgbClr val="6456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1521" y="6365522"/>
            <a:ext cx="1708030" cy="363807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2914696" y="6355043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Preprocessing</a:t>
            </a:r>
            <a:endParaRPr lang="ko-KR" altLang="en-US" sz="1500" dirty="0">
              <a:solidFill>
                <a:srgbClr val="6456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2922659" y="6364774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solidFill>
                <a:srgbClr val="6456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solidFill>
                <a:srgbClr val="6456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5252944" y="6364850"/>
            <a:ext cx="1726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  <a:endParaRPr lang="ko-KR" altLang="en-US" sz="1500" dirty="0">
              <a:solidFill>
                <a:srgbClr val="6456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5265910" y="6374147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solidFill>
                <a:srgbClr val="6456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solidFill>
                <a:srgbClr val="6456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4" name="그림 5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0512" y="1204545"/>
            <a:ext cx="2523744" cy="1892808"/>
          </a:xfrm>
          <a:prstGeom prst="rect">
            <a:avLst/>
          </a:prstGeom>
        </p:spPr>
      </p:pic>
      <p:pic>
        <p:nvPicPr>
          <p:cNvPr id="55" name="그림 5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77" y="1934113"/>
            <a:ext cx="1872473" cy="1824047"/>
          </a:xfrm>
          <a:prstGeom prst="rect">
            <a:avLst/>
          </a:prstGeom>
        </p:spPr>
      </p:pic>
      <p:pic>
        <p:nvPicPr>
          <p:cNvPr id="57" name="그림 5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0512" y="3404874"/>
            <a:ext cx="2449861" cy="2449861"/>
          </a:xfrm>
          <a:prstGeom prst="rect">
            <a:avLst/>
          </a:prstGeom>
        </p:spPr>
      </p:pic>
      <p:pic>
        <p:nvPicPr>
          <p:cNvPr id="2050" name="Picture 2" descr="벌레 조절 icon에 대한 이미지 검색결과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333" y="4303063"/>
            <a:ext cx="2123340" cy="1551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24704147-428C-B3D2-E621-168A51C54163}"/>
              </a:ext>
            </a:extLst>
          </p:cNvPr>
          <p:cNvSpPr/>
          <p:nvPr/>
        </p:nvSpPr>
        <p:spPr>
          <a:xfrm>
            <a:off x="7561311" y="6364772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solidFill>
                <a:srgbClr val="6456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067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275771" y="423706"/>
            <a:ext cx="6975756" cy="584775"/>
            <a:chOff x="275771" y="423706"/>
            <a:chExt cx="6975756" cy="584775"/>
          </a:xfrm>
        </p:grpSpPr>
        <p:cxnSp>
          <p:nvCxnSpPr>
            <p:cNvPr id="9" name="직선 연결선 8"/>
            <p:cNvCxnSpPr/>
            <p:nvPr/>
          </p:nvCxnSpPr>
          <p:spPr>
            <a:xfrm>
              <a:off x="304799" y="972455"/>
              <a:ext cx="6197600" cy="0"/>
            </a:xfrm>
            <a:prstGeom prst="line">
              <a:avLst/>
            </a:prstGeom>
            <a:ln w="38100">
              <a:solidFill>
                <a:srgbClr val="E4917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직사각형 9"/>
            <p:cNvSpPr/>
            <p:nvPr/>
          </p:nvSpPr>
          <p:spPr>
            <a:xfrm>
              <a:off x="275771" y="423706"/>
              <a:ext cx="697575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64565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2. Algorithm – [1] Machine learning</a:t>
              </a:r>
              <a:endParaRPr lang="ko-KR" altLang="en-US" sz="3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D2E8C3E-F28E-7E4E-A2A6-A3C9FAEED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40536-C8E0-4247-A6C3-5135EE3E1BC4}" type="slidenum">
              <a:rPr lang="ko-KR" altLang="en-US" smtClean="0"/>
              <a:t>30</a:t>
            </a:fld>
            <a:endParaRPr lang="ko-KR" altLang="en-US"/>
          </a:p>
        </p:txBody>
      </p:sp>
      <p:cxnSp>
        <p:nvCxnSpPr>
          <p:cNvPr id="15" name="직선 연결선 1">
            <a:extLst>
              <a:ext uri="{FF2B5EF4-FFF2-40B4-BE49-F238E27FC236}">
                <a16:creationId xmlns:a16="http://schemas.microsoft.com/office/drawing/2014/main" id="{23175263-AA3A-5045-B05B-2718F46DB822}"/>
              </a:ext>
            </a:extLst>
          </p:cNvPr>
          <p:cNvCxnSpPr>
            <a:cxnSpLocks/>
          </p:cNvCxnSpPr>
          <p:nvPr/>
        </p:nvCxnSpPr>
        <p:spPr>
          <a:xfrm>
            <a:off x="318249" y="986179"/>
            <a:ext cx="6946728" cy="0"/>
          </a:xfrm>
          <a:prstGeom prst="line">
            <a:avLst/>
          </a:prstGeom>
          <a:ln w="38100">
            <a:solidFill>
              <a:srgbClr val="E491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EFBFD21-6D07-2A4A-B40B-B0538D83D71B}"/>
              </a:ext>
            </a:extLst>
          </p:cNvPr>
          <p:cNvSpPr/>
          <p:nvPr/>
        </p:nvSpPr>
        <p:spPr>
          <a:xfrm>
            <a:off x="291355" y="954222"/>
            <a:ext cx="16850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Classification</a:t>
            </a:r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6456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6456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내용 개체 틀 2"/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>
                <a:solidFill>
                  <a:srgbClr val="64565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추가적인 기능</a:t>
            </a:r>
            <a:endParaRPr lang="en-US" altLang="ko-KR" sz="2400" dirty="0">
              <a:solidFill>
                <a:srgbClr val="64565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ko-KR" sz="2400" dirty="0">
              <a:solidFill>
                <a:srgbClr val="64565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ko-KR" sz="2400" dirty="0">
                <a:solidFill>
                  <a:srgbClr val="64565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Detection </a:t>
            </a:r>
            <a:r>
              <a:rPr lang="ko-KR" altLang="en-US" sz="2400" dirty="0">
                <a:solidFill>
                  <a:srgbClr val="64565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하고 싶지 않은 곤충 혹은 물체를 설정할 수 있음</a:t>
            </a:r>
            <a:endParaRPr lang="en-US" altLang="ko-KR" sz="2400" dirty="0">
              <a:solidFill>
                <a:srgbClr val="64565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ko-KR" sz="2400" dirty="0">
              <a:solidFill>
                <a:srgbClr val="64565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ko-KR" altLang="en-US" sz="2400" dirty="0">
                <a:solidFill>
                  <a:srgbClr val="64565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일정 크기 이상</a:t>
            </a:r>
            <a:r>
              <a:rPr lang="en-US" altLang="ko-KR" sz="2400" dirty="0">
                <a:solidFill>
                  <a:srgbClr val="64565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2400" dirty="0">
                <a:solidFill>
                  <a:srgbClr val="64565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이하의 물체를 탐지 안 할 수 있음</a:t>
            </a:r>
            <a:endParaRPr lang="en-US" altLang="ko-KR" sz="2400" dirty="0">
              <a:solidFill>
                <a:srgbClr val="64565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ko-KR" sz="2400" dirty="0">
              <a:solidFill>
                <a:srgbClr val="64565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ko-KR" altLang="en-US" sz="2400" dirty="0" err="1">
                <a:solidFill>
                  <a:srgbClr val="64565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페로몬</a:t>
            </a:r>
            <a:r>
              <a:rPr lang="ko-KR" altLang="en-US" sz="2400" dirty="0">
                <a:solidFill>
                  <a:srgbClr val="64565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시트와 연동하여 자동으로 </a:t>
            </a:r>
            <a:r>
              <a:rPr lang="en-US" altLang="ko-KR" sz="2400" dirty="0">
                <a:solidFill>
                  <a:srgbClr val="64565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Color Distribution</a:t>
            </a:r>
            <a:r>
              <a:rPr lang="ko-KR" altLang="en-US" sz="2400" dirty="0">
                <a:solidFill>
                  <a:srgbClr val="64565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을 만들 수 있음</a:t>
            </a:r>
            <a:endParaRPr lang="ko-KR" altLang="en-US" dirty="0">
              <a:solidFill>
                <a:srgbClr val="6456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슬라이드 번호 개체 틀 1">
            <a:extLst>
              <a:ext uri="{FF2B5EF4-FFF2-40B4-BE49-F238E27FC236}">
                <a16:creationId xmlns:a16="http://schemas.microsoft.com/office/drawing/2014/main" id="{FD2E8C3E-F28E-7E4E-A2A6-A3C9FAEED9B0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30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슬라이드 번호 개체 틀 1">
            <a:extLst>
              <a:ext uri="{FF2B5EF4-FFF2-40B4-BE49-F238E27FC236}">
                <a16:creationId xmlns:a16="http://schemas.microsoft.com/office/drawing/2014/main" id="{FD2E8C3E-F28E-7E4E-A2A6-A3C9FAEED9B0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30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슬라이드 번호 개체 틀 1">
            <a:extLst>
              <a:ext uri="{FF2B5EF4-FFF2-40B4-BE49-F238E27FC236}">
                <a16:creationId xmlns:a16="http://schemas.microsoft.com/office/drawing/2014/main" id="{FD2E8C3E-F28E-7E4E-A2A6-A3C9FAEED9B0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30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슬라이드 번호 개체 틀 1">
            <a:extLst>
              <a:ext uri="{FF2B5EF4-FFF2-40B4-BE49-F238E27FC236}">
                <a16:creationId xmlns:a16="http://schemas.microsoft.com/office/drawing/2014/main" id="{FD2E8C3E-F28E-7E4E-A2A6-A3C9FAEED9B0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30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9959" y="6384039"/>
            <a:ext cx="1708030" cy="363807"/>
          </a:xfrm>
          <a:prstGeom prst="rect">
            <a:avLst/>
          </a:prstGeom>
        </p:spPr>
      </p:pic>
      <p:cxnSp>
        <p:nvCxnSpPr>
          <p:cNvPr id="18" name="직선 연결선 17"/>
          <p:cNvCxnSpPr/>
          <p:nvPr/>
        </p:nvCxnSpPr>
        <p:spPr>
          <a:xfrm>
            <a:off x="0" y="6533617"/>
            <a:ext cx="12192000" cy="5206"/>
          </a:xfrm>
          <a:prstGeom prst="line">
            <a:avLst/>
          </a:prstGeom>
          <a:ln w="38100">
            <a:solidFill>
              <a:srgbClr val="E491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333" y="6357667"/>
            <a:ext cx="1708030" cy="363807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603333" y="6364774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0173" y="6374148"/>
            <a:ext cx="1708030" cy="363807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7553348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7561311" y="6364772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9499" y="6347936"/>
            <a:ext cx="1708030" cy="363807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9872674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9880637" y="6338044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1521" y="6365522"/>
            <a:ext cx="1708030" cy="363807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2914696" y="6355043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Preprocessin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252944" y="6364850"/>
            <a:ext cx="1726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600697" y="6355043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2925263" y="6360081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슬라이드 번호 개체 틀 1">
            <a:extLst>
              <a:ext uri="{FF2B5EF4-FFF2-40B4-BE49-F238E27FC236}">
                <a16:creationId xmlns:a16="http://schemas.microsoft.com/office/drawing/2014/main" id="{F3627DB5-CBE4-2D2A-30F2-480E94E8C358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/>
              <a:pPr/>
              <a:t>30</a:t>
            </a:fld>
            <a:endParaRPr lang="ko-KR" altLang="en-US"/>
          </a:p>
        </p:txBody>
      </p:sp>
      <p:sp>
        <p:nvSpPr>
          <p:cNvPr id="4" name="슬라이드 번호 개체 틀 1">
            <a:extLst>
              <a:ext uri="{FF2B5EF4-FFF2-40B4-BE49-F238E27FC236}">
                <a16:creationId xmlns:a16="http://schemas.microsoft.com/office/drawing/2014/main" id="{6D79E312-033E-7CAA-C029-03468DC778DD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/>
              <a:pPr/>
              <a:t>30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27B0DB6-226F-351D-CE15-AC04F7CD80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9959" y="6384039"/>
            <a:ext cx="1708030" cy="36380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1E58ED5-E072-A5D0-1111-24F0C23B09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333" y="6357667"/>
            <a:ext cx="1708030" cy="36380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7276941-F97F-9806-D94A-7773D1E21ED1}"/>
              </a:ext>
            </a:extLst>
          </p:cNvPr>
          <p:cNvSpPr txBox="1"/>
          <p:nvPr/>
        </p:nvSpPr>
        <p:spPr>
          <a:xfrm>
            <a:off x="603333" y="6364774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</a:rPr>
              <a:t>Intro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FDC126F3-3CD4-77ED-2FCD-E1B7475C72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0173" y="6374148"/>
            <a:ext cx="1708030" cy="363807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97AC423C-3447-F6D7-6DD1-7C04316A2596}"/>
              </a:ext>
            </a:extLst>
          </p:cNvPr>
          <p:cNvSpPr txBox="1"/>
          <p:nvPr/>
        </p:nvSpPr>
        <p:spPr>
          <a:xfrm>
            <a:off x="7553348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D442372-116C-DACD-459C-8C555D65F570}"/>
              </a:ext>
            </a:extLst>
          </p:cNvPr>
          <p:cNvSpPr/>
          <p:nvPr/>
        </p:nvSpPr>
        <p:spPr>
          <a:xfrm>
            <a:off x="7561311" y="6364772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/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149B625F-3C40-8DDF-E351-93D3534966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9499" y="6347936"/>
            <a:ext cx="1708030" cy="363807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D401D5CA-9D8B-111D-46A8-245B15CDEB1B}"/>
              </a:ext>
            </a:extLst>
          </p:cNvPr>
          <p:cNvSpPr txBox="1"/>
          <p:nvPr/>
        </p:nvSpPr>
        <p:spPr>
          <a:xfrm>
            <a:off x="9872674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75E104B-CDB2-944C-9319-4ACB44646812}"/>
              </a:ext>
            </a:extLst>
          </p:cNvPr>
          <p:cNvSpPr/>
          <p:nvPr/>
        </p:nvSpPr>
        <p:spPr>
          <a:xfrm>
            <a:off x="9880637" y="6338044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/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BB587638-8BAB-CC94-5378-C95F363832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1521" y="6365522"/>
            <a:ext cx="1708030" cy="363807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A64D8603-7AC1-66B4-D049-995D473AFC84}"/>
              </a:ext>
            </a:extLst>
          </p:cNvPr>
          <p:cNvSpPr txBox="1"/>
          <p:nvPr/>
        </p:nvSpPr>
        <p:spPr>
          <a:xfrm>
            <a:off x="2914696" y="6355043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</a:rPr>
              <a:t>Preprocessin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CFB1184-B561-4B61-A803-AD418BB88EAF}"/>
              </a:ext>
            </a:extLst>
          </p:cNvPr>
          <p:cNvSpPr txBox="1"/>
          <p:nvPr/>
        </p:nvSpPr>
        <p:spPr>
          <a:xfrm>
            <a:off x="5252944" y="6364850"/>
            <a:ext cx="1726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</a:rPr>
              <a:t>Machine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07FC8148-5012-CDB1-3257-DBB8F0690F7B}"/>
              </a:ext>
            </a:extLst>
          </p:cNvPr>
          <p:cNvSpPr/>
          <p:nvPr/>
        </p:nvSpPr>
        <p:spPr>
          <a:xfrm>
            <a:off x="600697" y="6355043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/>
          </a:p>
          <a:p>
            <a:pPr algn="ctr"/>
            <a:endParaRPr lang="ko-KR" altLang="en-US" sz="1500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74A42CB6-63E8-CFDC-2D0D-FB08FB3782F1}"/>
              </a:ext>
            </a:extLst>
          </p:cNvPr>
          <p:cNvSpPr/>
          <p:nvPr/>
        </p:nvSpPr>
        <p:spPr>
          <a:xfrm>
            <a:off x="2925263" y="6360081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/>
          </a:p>
          <a:p>
            <a:pPr algn="ctr"/>
            <a:endParaRPr lang="ko-KR" altLang="en-US" sz="1500" dirty="0"/>
          </a:p>
        </p:txBody>
      </p:sp>
      <p:sp>
        <p:nvSpPr>
          <p:cNvPr id="44" name="슬라이드 번호 개체 틀 1">
            <a:extLst>
              <a:ext uri="{FF2B5EF4-FFF2-40B4-BE49-F238E27FC236}">
                <a16:creationId xmlns:a16="http://schemas.microsoft.com/office/drawing/2014/main" id="{57918D24-ACFA-78AF-C687-834D7D1733DF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/>
              <a:pPr/>
              <a:t>30</a:t>
            </a:fld>
            <a:endParaRPr lang="ko-KR" altLang="en-US"/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328FB9C0-041C-C84E-E7C4-4934D0343B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9959" y="6384039"/>
            <a:ext cx="1708030" cy="363807"/>
          </a:xfrm>
          <a:prstGeom prst="rect">
            <a:avLst/>
          </a:prstGeom>
        </p:spPr>
      </p:pic>
      <p:grpSp>
        <p:nvGrpSpPr>
          <p:cNvPr id="46" name="그룹 45">
            <a:extLst>
              <a:ext uri="{FF2B5EF4-FFF2-40B4-BE49-F238E27FC236}">
                <a16:creationId xmlns:a16="http://schemas.microsoft.com/office/drawing/2014/main" id="{2EB02446-264E-DFAF-0955-4A93CF5C3F51}"/>
              </a:ext>
            </a:extLst>
          </p:cNvPr>
          <p:cNvGrpSpPr/>
          <p:nvPr/>
        </p:nvGrpSpPr>
        <p:grpSpPr>
          <a:xfrm>
            <a:off x="603333" y="6357667"/>
            <a:ext cx="1708030" cy="363807"/>
            <a:chOff x="129396" y="6357667"/>
            <a:chExt cx="1708030" cy="363807"/>
          </a:xfrm>
        </p:grpSpPr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5177785F-4126-BDB4-9D3B-4A80C1DEE6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9396" y="6357667"/>
              <a:ext cx="1708030" cy="363807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577C4BD5-3C6D-7CD4-6D20-BD948B4CC27C}"/>
                </a:ext>
              </a:extLst>
            </p:cNvPr>
            <p:cNvSpPr txBox="1"/>
            <p:nvPr/>
          </p:nvSpPr>
          <p:spPr>
            <a:xfrm>
              <a:off x="129396" y="6364774"/>
              <a:ext cx="1695933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500" dirty="0">
                  <a:solidFill>
                    <a:schemeClr val="accent6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Intro</a:t>
              </a:r>
              <a:endParaRPr lang="ko-KR" altLang="en-US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49" name="그림 48">
            <a:extLst>
              <a:ext uri="{FF2B5EF4-FFF2-40B4-BE49-F238E27FC236}">
                <a16:creationId xmlns:a16="http://schemas.microsoft.com/office/drawing/2014/main" id="{924140A0-DD29-1466-FC45-F40510CA3E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0173" y="6374148"/>
            <a:ext cx="1708030" cy="363807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A38A70F9-E79A-FEBA-67A0-0BED6D56971E}"/>
              </a:ext>
            </a:extLst>
          </p:cNvPr>
          <p:cNvSpPr txBox="1"/>
          <p:nvPr/>
        </p:nvSpPr>
        <p:spPr>
          <a:xfrm>
            <a:off x="7553348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3DD00FA1-A45E-1542-EFF8-A16DB06C1207}"/>
              </a:ext>
            </a:extLst>
          </p:cNvPr>
          <p:cNvSpPr/>
          <p:nvPr/>
        </p:nvSpPr>
        <p:spPr>
          <a:xfrm>
            <a:off x="7561311" y="6364772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2" name="그림 51">
            <a:extLst>
              <a:ext uri="{FF2B5EF4-FFF2-40B4-BE49-F238E27FC236}">
                <a16:creationId xmlns:a16="http://schemas.microsoft.com/office/drawing/2014/main" id="{8E70BDB9-39AE-EDC6-AC38-43681E4344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9499" y="6347936"/>
            <a:ext cx="1708030" cy="363807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B6CBE5A3-4FF3-EC12-5E3C-05082D2EAF9A}"/>
              </a:ext>
            </a:extLst>
          </p:cNvPr>
          <p:cNvSpPr txBox="1"/>
          <p:nvPr/>
        </p:nvSpPr>
        <p:spPr>
          <a:xfrm>
            <a:off x="9872674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24ABA7FD-244B-4CA4-01A2-979575CD08DD}"/>
              </a:ext>
            </a:extLst>
          </p:cNvPr>
          <p:cNvSpPr/>
          <p:nvPr/>
        </p:nvSpPr>
        <p:spPr>
          <a:xfrm>
            <a:off x="9880637" y="6338044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62E3F12-CFCC-A0F1-3ABE-4069083FDB52}"/>
              </a:ext>
            </a:extLst>
          </p:cNvPr>
          <p:cNvSpPr txBox="1"/>
          <p:nvPr/>
        </p:nvSpPr>
        <p:spPr>
          <a:xfrm>
            <a:off x="5252944" y="6364850"/>
            <a:ext cx="1726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2C07CD8B-5B6D-ADF6-0E9D-645AF27D2BB8}"/>
              </a:ext>
            </a:extLst>
          </p:cNvPr>
          <p:cNvSpPr/>
          <p:nvPr/>
        </p:nvSpPr>
        <p:spPr>
          <a:xfrm>
            <a:off x="5265910" y="6374147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6066D873-DDB3-A8C5-FC67-D335D8FE6559}"/>
              </a:ext>
            </a:extLst>
          </p:cNvPr>
          <p:cNvSpPr/>
          <p:nvPr/>
        </p:nvSpPr>
        <p:spPr>
          <a:xfrm>
            <a:off x="600697" y="6355043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8" name="그림 57">
            <a:extLst>
              <a:ext uri="{FF2B5EF4-FFF2-40B4-BE49-F238E27FC236}">
                <a16:creationId xmlns:a16="http://schemas.microsoft.com/office/drawing/2014/main" id="{C0778544-6808-70BF-A1D9-5F86D7723D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9959" y="6384039"/>
            <a:ext cx="1708030" cy="363807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8B0A0C0B-BB5F-FC32-4D97-9247433282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0173" y="6374148"/>
            <a:ext cx="1708030" cy="363807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30EC597E-561E-3F47-6468-45BDE57063BA}"/>
              </a:ext>
            </a:extLst>
          </p:cNvPr>
          <p:cNvSpPr txBox="1"/>
          <p:nvPr/>
        </p:nvSpPr>
        <p:spPr>
          <a:xfrm>
            <a:off x="7553348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080CF561-35CF-7EE6-38FC-E4184E6359A8}"/>
              </a:ext>
            </a:extLst>
          </p:cNvPr>
          <p:cNvSpPr/>
          <p:nvPr/>
        </p:nvSpPr>
        <p:spPr>
          <a:xfrm>
            <a:off x="7561311" y="6364772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2" name="그림 61">
            <a:extLst>
              <a:ext uri="{FF2B5EF4-FFF2-40B4-BE49-F238E27FC236}">
                <a16:creationId xmlns:a16="http://schemas.microsoft.com/office/drawing/2014/main" id="{002282A8-6392-3C97-432A-134751AA81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9499" y="6347936"/>
            <a:ext cx="1708030" cy="363807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20D4256F-6DEA-5F50-4AB2-6941F800263C}"/>
              </a:ext>
            </a:extLst>
          </p:cNvPr>
          <p:cNvSpPr txBox="1"/>
          <p:nvPr/>
        </p:nvSpPr>
        <p:spPr>
          <a:xfrm>
            <a:off x="9872674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FB0EE41B-DE47-F193-8CF3-17B1CF4DDAF4}"/>
              </a:ext>
            </a:extLst>
          </p:cNvPr>
          <p:cNvSpPr/>
          <p:nvPr/>
        </p:nvSpPr>
        <p:spPr>
          <a:xfrm>
            <a:off x="9880637" y="6338044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4D7C8BB-B466-DDA9-4E15-12FEC297EE64}"/>
              </a:ext>
            </a:extLst>
          </p:cNvPr>
          <p:cNvSpPr txBox="1"/>
          <p:nvPr/>
        </p:nvSpPr>
        <p:spPr>
          <a:xfrm>
            <a:off x="5252944" y="6364850"/>
            <a:ext cx="1726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6" name="그림 65">
            <a:extLst>
              <a:ext uri="{FF2B5EF4-FFF2-40B4-BE49-F238E27FC236}">
                <a16:creationId xmlns:a16="http://schemas.microsoft.com/office/drawing/2014/main" id="{534F5A54-F5AA-CE94-AE43-44F4AC147F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3166" y="6361089"/>
            <a:ext cx="1708030" cy="363807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043A9C4D-E9B2-0976-0CED-01D7A261F501}"/>
              </a:ext>
            </a:extLst>
          </p:cNvPr>
          <p:cNvSpPr txBox="1"/>
          <p:nvPr/>
        </p:nvSpPr>
        <p:spPr>
          <a:xfrm>
            <a:off x="7566341" y="6350610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Haar</a:t>
            </a:r>
            <a:r>
              <a:rPr lang="en-US" altLang="ko-KR" sz="1500" dirty="0"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classifier</a:t>
            </a:r>
            <a:endParaRPr lang="ko-KR" altLang="en-US" sz="1500" dirty="0">
              <a:solidFill>
                <a:srgbClr val="6456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0869FF7C-DBDD-53EB-14FC-07558DED0E09}"/>
              </a:ext>
            </a:extLst>
          </p:cNvPr>
          <p:cNvSpPr/>
          <p:nvPr/>
        </p:nvSpPr>
        <p:spPr>
          <a:xfrm>
            <a:off x="7561311" y="6344452"/>
            <a:ext cx="1708030" cy="393502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solidFill>
                <a:srgbClr val="6456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3701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275771" y="423706"/>
            <a:ext cx="8161978" cy="584775"/>
            <a:chOff x="275771" y="423706"/>
            <a:chExt cx="8161978" cy="584775"/>
          </a:xfrm>
        </p:grpSpPr>
        <p:cxnSp>
          <p:nvCxnSpPr>
            <p:cNvPr id="9" name="직선 연결선 8"/>
            <p:cNvCxnSpPr/>
            <p:nvPr/>
          </p:nvCxnSpPr>
          <p:spPr>
            <a:xfrm>
              <a:off x="304799" y="972455"/>
              <a:ext cx="6197600" cy="0"/>
            </a:xfrm>
            <a:prstGeom prst="line">
              <a:avLst/>
            </a:prstGeom>
            <a:ln w="38100">
              <a:solidFill>
                <a:srgbClr val="E4917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직사각형 9"/>
            <p:cNvSpPr/>
            <p:nvPr/>
          </p:nvSpPr>
          <p:spPr>
            <a:xfrm>
              <a:off x="275771" y="423706"/>
              <a:ext cx="816197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64565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2. Algorithm – [2] </a:t>
              </a:r>
              <a:r>
                <a:rPr lang="en-US" altLang="ko-KR" sz="3200" b="1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64565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Haar</a:t>
              </a:r>
              <a:r>
                <a:rPr lang="en-US" altLang="ko-KR" sz="3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64565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cascade classifier</a:t>
              </a:r>
              <a:endParaRPr lang="ko-KR" altLang="en-US" sz="3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D2E8C3E-F28E-7E4E-A2A6-A3C9FAEED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40536-C8E0-4247-A6C3-5135EE3E1BC4}" type="slidenum">
              <a:rPr lang="ko-KR" altLang="en-US" smtClean="0"/>
              <a:t>31</a:t>
            </a:fld>
            <a:endParaRPr lang="ko-KR" altLang="en-US"/>
          </a:p>
        </p:txBody>
      </p:sp>
      <p:cxnSp>
        <p:nvCxnSpPr>
          <p:cNvPr id="15" name="직선 연결선 1">
            <a:extLst>
              <a:ext uri="{FF2B5EF4-FFF2-40B4-BE49-F238E27FC236}">
                <a16:creationId xmlns:a16="http://schemas.microsoft.com/office/drawing/2014/main" id="{23175263-AA3A-5045-B05B-2718F46DB822}"/>
              </a:ext>
            </a:extLst>
          </p:cNvPr>
          <p:cNvCxnSpPr>
            <a:cxnSpLocks/>
          </p:cNvCxnSpPr>
          <p:nvPr/>
        </p:nvCxnSpPr>
        <p:spPr>
          <a:xfrm>
            <a:off x="318249" y="986179"/>
            <a:ext cx="6946728" cy="0"/>
          </a:xfrm>
          <a:prstGeom prst="line">
            <a:avLst/>
          </a:prstGeom>
          <a:ln w="38100">
            <a:solidFill>
              <a:srgbClr val="E491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EFBFD21-6D07-2A4A-B40B-B0538D83D71B}"/>
              </a:ext>
            </a:extLst>
          </p:cNvPr>
          <p:cNvSpPr/>
          <p:nvPr/>
        </p:nvSpPr>
        <p:spPr>
          <a:xfrm>
            <a:off x="291355" y="954222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Description</a:t>
            </a:r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6456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슬라이드 번호 개체 틀 1">
            <a:extLst>
              <a:ext uri="{FF2B5EF4-FFF2-40B4-BE49-F238E27FC236}">
                <a16:creationId xmlns:a16="http://schemas.microsoft.com/office/drawing/2014/main" id="{FD2E8C3E-F28E-7E4E-A2A6-A3C9FAEED9B0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31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슬라이드 번호 개체 틀 1">
            <a:extLst>
              <a:ext uri="{FF2B5EF4-FFF2-40B4-BE49-F238E27FC236}">
                <a16:creationId xmlns:a16="http://schemas.microsoft.com/office/drawing/2014/main" id="{FD2E8C3E-F28E-7E4E-A2A6-A3C9FAEED9B0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31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슬라이드 번호 개체 틀 1">
            <a:extLst>
              <a:ext uri="{FF2B5EF4-FFF2-40B4-BE49-F238E27FC236}">
                <a16:creationId xmlns:a16="http://schemas.microsoft.com/office/drawing/2014/main" id="{FD2E8C3E-F28E-7E4E-A2A6-A3C9FAEED9B0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31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슬라이드 번호 개체 틀 1">
            <a:extLst>
              <a:ext uri="{FF2B5EF4-FFF2-40B4-BE49-F238E27FC236}">
                <a16:creationId xmlns:a16="http://schemas.microsoft.com/office/drawing/2014/main" id="{FD2E8C3E-F28E-7E4E-A2A6-A3C9FAEED9B0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31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9959" y="6384039"/>
            <a:ext cx="1708030" cy="363807"/>
          </a:xfrm>
          <a:prstGeom prst="rect">
            <a:avLst/>
          </a:prstGeom>
        </p:spPr>
      </p:pic>
      <p:cxnSp>
        <p:nvCxnSpPr>
          <p:cNvPr id="17" name="직선 연결선 16"/>
          <p:cNvCxnSpPr/>
          <p:nvPr/>
        </p:nvCxnSpPr>
        <p:spPr>
          <a:xfrm>
            <a:off x="0" y="6533617"/>
            <a:ext cx="12192000" cy="5206"/>
          </a:xfrm>
          <a:prstGeom prst="line">
            <a:avLst/>
          </a:prstGeom>
          <a:ln w="38100">
            <a:solidFill>
              <a:srgbClr val="E491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그림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333" y="6357667"/>
            <a:ext cx="1708030" cy="363807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603333" y="6364774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0173" y="6374148"/>
            <a:ext cx="1708030" cy="363807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7553348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9499" y="6347936"/>
            <a:ext cx="1708030" cy="363807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9872674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9880637" y="6338044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1521" y="6365522"/>
            <a:ext cx="1708030" cy="363807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2914696" y="6355043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Preprocessin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252944" y="6364850"/>
            <a:ext cx="1726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600697" y="6355043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925263" y="6360081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879" y="2526632"/>
            <a:ext cx="4549406" cy="3180424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1127" y="2526632"/>
            <a:ext cx="4911733" cy="3180424"/>
          </a:xfrm>
          <a:prstGeom prst="rect">
            <a:avLst/>
          </a:prstGeom>
        </p:spPr>
      </p:pic>
      <p:sp>
        <p:nvSpPr>
          <p:cNvPr id="37" name="직사각형 36"/>
          <p:cNvSpPr/>
          <p:nvPr/>
        </p:nvSpPr>
        <p:spPr>
          <a:xfrm>
            <a:off x="5262405" y="6384039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슬라이드 번호 개체 틀 1">
            <a:extLst>
              <a:ext uri="{FF2B5EF4-FFF2-40B4-BE49-F238E27FC236}">
                <a16:creationId xmlns:a16="http://schemas.microsoft.com/office/drawing/2014/main" id="{A6CBBF6D-6BF3-FA1C-0413-980E29EE0D4D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/>
              <a:pPr/>
              <a:t>31</a:t>
            </a:fld>
            <a:endParaRPr lang="ko-KR" altLang="en-US"/>
          </a:p>
        </p:txBody>
      </p:sp>
      <p:sp>
        <p:nvSpPr>
          <p:cNvPr id="4" name="슬라이드 번호 개체 틀 1">
            <a:extLst>
              <a:ext uri="{FF2B5EF4-FFF2-40B4-BE49-F238E27FC236}">
                <a16:creationId xmlns:a16="http://schemas.microsoft.com/office/drawing/2014/main" id="{4DAEA27B-823E-B82B-8331-B0CDC175EE68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/>
              <a:pPr/>
              <a:t>31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9BAF8CA-F9AE-7CD8-788A-86C08BD05C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9959" y="6384039"/>
            <a:ext cx="1708030" cy="36380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5562320-B756-6070-02B4-539320F106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333" y="6357667"/>
            <a:ext cx="1708030" cy="36380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68380D8-1182-7BE6-9B72-32A7637AC70E}"/>
              </a:ext>
            </a:extLst>
          </p:cNvPr>
          <p:cNvSpPr txBox="1"/>
          <p:nvPr/>
        </p:nvSpPr>
        <p:spPr>
          <a:xfrm>
            <a:off x="603333" y="6364774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</a:rPr>
              <a:t>Intro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D1505837-249F-E269-62DE-AC41BB553E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0173" y="6374148"/>
            <a:ext cx="1708030" cy="363807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EF8034F5-94D7-FA31-4A13-205D19EACBB4}"/>
              </a:ext>
            </a:extLst>
          </p:cNvPr>
          <p:cNvSpPr txBox="1"/>
          <p:nvPr/>
        </p:nvSpPr>
        <p:spPr>
          <a:xfrm>
            <a:off x="7553348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9A1196B-7552-E67D-740A-AA1997409AD7}"/>
              </a:ext>
            </a:extLst>
          </p:cNvPr>
          <p:cNvSpPr/>
          <p:nvPr/>
        </p:nvSpPr>
        <p:spPr>
          <a:xfrm>
            <a:off x="7561311" y="6364772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/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2FBE8121-F31D-04A1-EE32-6DEE3F9C11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9499" y="6347936"/>
            <a:ext cx="1708030" cy="363807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AC8F2DF1-A1AD-AAC8-8AFD-6B26FD8EE876}"/>
              </a:ext>
            </a:extLst>
          </p:cNvPr>
          <p:cNvSpPr txBox="1"/>
          <p:nvPr/>
        </p:nvSpPr>
        <p:spPr>
          <a:xfrm>
            <a:off x="9872674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AFB09869-E838-0F2F-D720-2EE7BF25AA65}"/>
              </a:ext>
            </a:extLst>
          </p:cNvPr>
          <p:cNvSpPr/>
          <p:nvPr/>
        </p:nvSpPr>
        <p:spPr>
          <a:xfrm>
            <a:off x="9880637" y="6338044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/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215A1052-82CF-36E4-26DF-2115773CC6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1521" y="6365522"/>
            <a:ext cx="1708030" cy="363807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AF53BE24-EC29-6190-8DC3-3449BC64D561}"/>
              </a:ext>
            </a:extLst>
          </p:cNvPr>
          <p:cNvSpPr txBox="1"/>
          <p:nvPr/>
        </p:nvSpPr>
        <p:spPr>
          <a:xfrm>
            <a:off x="2914696" y="6355043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</a:rPr>
              <a:t>Preprocessin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257AA80-0505-0FE7-2C1E-E25B229B3A0D}"/>
              </a:ext>
            </a:extLst>
          </p:cNvPr>
          <p:cNvSpPr txBox="1"/>
          <p:nvPr/>
        </p:nvSpPr>
        <p:spPr>
          <a:xfrm>
            <a:off x="5252944" y="6364850"/>
            <a:ext cx="1726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</a:rPr>
              <a:t>Machine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8E8898FE-D6CD-31CF-6C67-47E1E085CD71}"/>
              </a:ext>
            </a:extLst>
          </p:cNvPr>
          <p:cNvSpPr/>
          <p:nvPr/>
        </p:nvSpPr>
        <p:spPr>
          <a:xfrm>
            <a:off x="600697" y="6355043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/>
          </a:p>
          <a:p>
            <a:pPr algn="ctr"/>
            <a:endParaRPr lang="ko-KR" altLang="en-US" sz="1500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29F1F80-428A-17C0-4507-326A1C381148}"/>
              </a:ext>
            </a:extLst>
          </p:cNvPr>
          <p:cNvSpPr/>
          <p:nvPr/>
        </p:nvSpPr>
        <p:spPr>
          <a:xfrm>
            <a:off x="2925263" y="6360081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/>
          </a:p>
          <a:p>
            <a:pPr algn="ctr"/>
            <a:endParaRPr lang="ko-KR" altLang="en-US" sz="1500" dirty="0"/>
          </a:p>
        </p:txBody>
      </p:sp>
      <p:sp>
        <p:nvSpPr>
          <p:cNvPr id="45" name="슬라이드 번호 개체 틀 1">
            <a:extLst>
              <a:ext uri="{FF2B5EF4-FFF2-40B4-BE49-F238E27FC236}">
                <a16:creationId xmlns:a16="http://schemas.microsoft.com/office/drawing/2014/main" id="{C3C54689-4410-6FEC-8051-F045B0A701EC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/>
              <a:pPr/>
              <a:t>31</a:t>
            </a:fld>
            <a:endParaRPr lang="ko-KR" altLang="en-US"/>
          </a:p>
        </p:txBody>
      </p:sp>
      <p:pic>
        <p:nvPicPr>
          <p:cNvPr id="46" name="그림 45">
            <a:extLst>
              <a:ext uri="{FF2B5EF4-FFF2-40B4-BE49-F238E27FC236}">
                <a16:creationId xmlns:a16="http://schemas.microsoft.com/office/drawing/2014/main" id="{257704FA-FCCC-C41D-3B70-713D57361E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9959" y="6384039"/>
            <a:ext cx="1708030" cy="363807"/>
          </a:xfrm>
          <a:prstGeom prst="rect">
            <a:avLst/>
          </a:prstGeom>
        </p:spPr>
      </p:pic>
      <p:grpSp>
        <p:nvGrpSpPr>
          <p:cNvPr id="47" name="그룹 46">
            <a:extLst>
              <a:ext uri="{FF2B5EF4-FFF2-40B4-BE49-F238E27FC236}">
                <a16:creationId xmlns:a16="http://schemas.microsoft.com/office/drawing/2014/main" id="{EB0DADCE-F2C0-4047-960A-4EE41497496F}"/>
              </a:ext>
            </a:extLst>
          </p:cNvPr>
          <p:cNvGrpSpPr/>
          <p:nvPr/>
        </p:nvGrpSpPr>
        <p:grpSpPr>
          <a:xfrm>
            <a:off x="603333" y="6357667"/>
            <a:ext cx="1708030" cy="363807"/>
            <a:chOff x="129396" y="6357667"/>
            <a:chExt cx="1708030" cy="363807"/>
          </a:xfrm>
        </p:grpSpPr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8B77956B-EBD1-9AC5-0340-127E14A428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9396" y="6357667"/>
              <a:ext cx="1708030" cy="363807"/>
            </a:xfrm>
            <a:prstGeom prst="rect">
              <a:avLst/>
            </a:prstGeom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A4D78D5C-0609-C1BE-792A-29927D39030B}"/>
                </a:ext>
              </a:extLst>
            </p:cNvPr>
            <p:cNvSpPr txBox="1"/>
            <p:nvPr/>
          </p:nvSpPr>
          <p:spPr>
            <a:xfrm>
              <a:off x="129396" y="6364774"/>
              <a:ext cx="1695933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500" dirty="0">
                  <a:solidFill>
                    <a:schemeClr val="accent6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Intro</a:t>
              </a:r>
              <a:endParaRPr lang="ko-KR" altLang="en-US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50" name="그림 49">
            <a:extLst>
              <a:ext uri="{FF2B5EF4-FFF2-40B4-BE49-F238E27FC236}">
                <a16:creationId xmlns:a16="http://schemas.microsoft.com/office/drawing/2014/main" id="{107A2DC2-8B10-B79A-5D5C-B718013208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0173" y="6374148"/>
            <a:ext cx="1708030" cy="363807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078A252E-7371-6226-79F4-5D4F4F87BD81}"/>
              </a:ext>
            </a:extLst>
          </p:cNvPr>
          <p:cNvSpPr txBox="1"/>
          <p:nvPr/>
        </p:nvSpPr>
        <p:spPr>
          <a:xfrm>
            <a:off x="7553348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4D0B76C0-C876-019A-FD7A-1A11890B8626}"/>
              </a:ext>
            </a:extLst>
          </p:cNvPr>
          <p:cNvSpPr/>
          <p:nvPr/>
        </p:nvSpPr>
        <p:spPr>
          <a:xfrm>
            <a:off x="7561311" y="6364772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3" name="그림 52">
            <a:extLst>
              <a:ext uri="{FF2B5EF4-FFF2-40B4-BE49-F238E27FC236}">
                <a16:creationId xmlns:a16="http://schemas.microsoft.com/office/drawing/2014/main" id="{72FC8EDB-7507-35DC-83B3-0F5F534687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9499" y="6347936"/>
            <a:ext cx="1708030" cy="363807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9B6B6FDC-DA17-734E-13B1-5D814A95F159}"/>
              </a:ext>
            </a:extLst>
          </p:cNvPr>
          <p:cNvSpPr txBox="1"/>
          <p:nvPr/>
        </p:nvSpPr>
        <p:spPr>
          <a:xfrm>
            <a:off x="9872674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9138AFC5-C794-E217-1F08-2D04A1BD60AC}"/>
              </a:ext>
            </a:extLst>
          </p:cNvPr>
          <p:cNvSpPr/>
          <p:nvPr/>
        </p:nvSpPr>
        <p:spPr>
          <a:xfrm>
            <a:off x="9880637" y="6338044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A954A69-2F37-14ED-CEB1-13AC875AA10B}"/>
              </a:ext>
            </a:extLst>
          </p:cNvPr>
          <p:cNvSpPr txBox="1"/>
          <p:nvPr/>
        </p:nvSpPr>
        <p:spPr>
          <a:xfrm>
            <a:off x="5252944" y="6364850"/>
            <a:ext cx="1726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29B8E7BD-7009-25F3-A6D2-5B0B587120C7}"/>
              </a:ext>
            </a:extLst>
          </p:cNvPr>
          <p:cNvSpPr/>
          <p:nvPr/>
        </p:nvSpPr>
        <p:spPr>
          <a:xfrm>
            <a:off x="5265910" y="6374147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9903FA98-7700-2A8D-E055-386AE607B862}"/>
              </a:ext>
            </a:extLst>
          </p:cNvPr>
          <p:cNvSpPr/>
          <p:nvPr/>
        </p:nvSpPr>
        <p:spPr>
          <a:xfrm>
            <a:off x="600697" y="6355043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0" name="그림 59">
            <a:extLst>
              <a:ext uri="{FF2B5EF4-FFF2-40B4-BE49-F238E27FC236}">
                <a16:creationId xmlns:a16="http://schemas.microsoft.com/office/drawing/2014/main" id="{7BEDE0C0-489B-83B1-80FB-1FB7DCC758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0173" y="6374148"/>
            <a:ext cx="1708030" cy="363807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BCB38032-7D85-B724-7517-ABBA99BE3F01}"/>
              </a:ext>
            </a:extLst>
          </p:cNvPr>
          <p:cNvSpPr txBox="1"/>
          <p:nvPr/>
        </p:nvSpPr>
        <p:spPr>
          <a:xfrm>
            <a:off x="7553348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26E2385B-A30D-8CD3-F7F8-D59A3D5F438E}"/>
              </a:ext>
            </a:extLst>
          </p:cNvPr>
          <p:cNvSpPr/>
          <p:nvPr/>
        </p:nvSpPr>
        <p:spPr>
          <a:xfrm>
            <a:off x="7561311" y="6364772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2D004FF1-80B9-3CEE-15E3-A2B61B0333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9499" y="6347936"/>
            <a:ext cx="1708030" cy="363807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160373BE-7D1C-6C5A-EF08-566F8507CB17}"/>
              </a:ext>
            </a:extLst>
          </p:cNvPr>
          <p:cNvSpPr txBox="1"/>
          <p:nvPr/>
        </p:nvSpPr>
        <p:spPr>
          <a:xfrm>
            <a:off x="9872674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1EE79855-FC05-F448-45C5-A22319F2F4AD}"/>
              </a:ext>
            </a:extLst>
          </p:cNvPr>
          <p:cNvSpPr/>
          <p:nvPr/>
        </p:nvSpPr>
        <p:spPr>
          <a:xfrm>
            <a:off x="9880637" y="6338044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7" name="그림 66">
            <a:extLst>
              <a:ext uri="{FF2B5EF4-FFF2-40B4-BE49-F238E27FC236}">
                <a16:creationId xmlns:a16="http://schemas.microsoft.com/office/drawing/2014/main" id="{0640CC1C-8433-473B-1784-A86E76F270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3166" y="6361089"/>
            <a:ext cx="1708030" cy="363807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54D875EF-3BEA-0FEA-D0A6-673EC38C579D}"/>
              </a:ext>
            </a:extLst>
          </p:cNvPr>
          <p:cNvSpPr txBox="1"/>
          <p:nvPr/>
        </p:nvSpPr>
        <p:spPr>
          <a:xfrm>
            <a:off x="7566341" y="6350610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Haar</a:t>
            </a:r>
            <a:r>
              <a:rPr lang="en-US" altLang="ko-KR" sz="1500" dirty="0"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classifier</a:t>
            </a:r>
            <a:endParaRPr lang="ko-KR" altLang="en-US" sz="1500" dirty="0">
              <a:solidFill>
                <a:srgbClr val="6456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4210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/>
          <p:nvPr/>
        </p:nvCxnSpPr>
        <p:spPr>
          <a:xfrm>
            <a:off x="304799" y="972455"/>
            <a:ext cx="6197600" cy="0"/>
          </a:xfrm>
          <a:prstGeom prst="line">
            <a:avLst/>
          </a:prstGeom>
          <a:ln w="38100">
            <a:solidFill>
              <a:srgbClr val="E491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D2E8C3E-F28E-7E4E-A2A6-A3C9FAEED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40536-C8E0-4247-A6C3-5135EE3E1BC4}" type="slidenum">
              <a:rPr lang="ko-KR" altLang="en-US" smtClean="0"/>
              <a:t>32</a:t>
            </a:fld>
            <a:endParaRPr lang="ko-KR" altLang="en-US"/>
          </a:p>
        </p:txBody>
      </p:sp>
      <p:cxnSp>
        <p:nvCxnSpPr>
          <p:cNvPr id="15" name="직선 연결선 1">
            <a:extLst>
              <a:ext uri="{FF2B5EF4-FFF2-40B4-BE49-F238E27FC236}">
                <a16:creationId xmlns:a16="http://schemas.microsoft.com/office/drawing/2014/main" id="{23175263-AA3A-5045-B05B-2718F46DB822}"/>
              </a:ext>
            </a:extLst>
          </p:cNvPr>
          <p:cNvCxnSpPr>
            <a:cxnSpLocks/>
          </p:cNvCxnSpPr>
          <p:nvPr/>
        </p:nvCxnSpPr>
        <p:spPr>
          <a:xfrm>
            <a:off x="318249" y="986179"/>
            <a:ext cx="6946728" cy="0"/>
          </a:xfrm>
          <a:prstGeom prst="line">
            <a:avLst/>
          </a:prstGeom>
          <a:ln w="38100">
            <a:solidFill>
              <a:srgbClr val="E491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EFBFD21-6D07-2A4A-B40B-B0538D83D71B}"/>
              </a:ext>
            </a:extLst>
          </p:cNvPr>
          <p:cNvSpPr/>
          <p:nvPr/>
        </p:nvSpPr>
        <p:spPr>
          <a:xfrm>
            <a:off x="291355" y="954222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Detection</a:t>
            </a:r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6456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슬라이드 번호 개체 틀 1">
            <a:extLst>
              <a:ext uri="{FF2B5EF4-FFF2-40B4-BE49-F238E27FC236}">
                <a16:creationId xmlns:a16="http://schemas.microsoft.com/office/drawing/2014/main" id="{FD2E8C3E-F28E-7E4E-A2A6-A3C9FAEED9B0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32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슬라이드 번호 개체 틀 1">
            <a:extLst>
              <a:ext uri="{FF2B5EF4-FFF2-40B4-BE49-F238E27FC236}">
                <a16:creationId xmlns:a16="http://schemas.microsoft.com/office/drawing/2014/main" id="{FD2E8C3E-F28E-7E4E-A2A6-A3C9FAEED9B0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32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슬라이드 번호 개체 틀 1">
            <a:extLst>
              <a:ext uri="{FF2B5EF4-FFF2-40B4-BE49-F238E27FC236}">
                <a16:creationId xmlns:a16="http://schemas.microsoft.com/office/drawing/2014/main" id="{FD2E8C3E-F28E-7E4E-A2A6-A3C9FAEED9B0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32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슬라이드 번호 개체 틀 1">
            <a:extLst>
              <a:ext uri="{FF2B5EF4-FFF2-40B4-BE49-F238E27FC236}">
                <a16:creationId xmlns:a16="http://schemas.microsoft.com/office/drawing/2014/main" id="{FD2E8C3E-F28E-7E4E-A2A6-A3C9FAEED9B0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32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슬라이드 번호 개체 틀 1">
            <a:extLst>
              <a:ext uri="{FF2B5EF4-FFF2-40B4-BE49-F238E27FC236}">
                <a16:creationId xmlns:a16="http://schemas.microsoft.com/office/drawing/2014/main" id="{FD2E8C3E-F28E-7E4E-A2A6-A3C9FAEED9B0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32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9959" y="6384039"/>
            <a:ext cx="1708030" cy="363807"/>
          </a:xfrm>
          <a:prstGeom prst="rect">
            <a:avLst/>
          </a:prstGeom>
        </p:spPr>
      </p:pic>
      <p:cxnSp>
        <p:nvCxnSpPr>
          <p:cNvPr id="18" name="직선 연결선 17"/>
          <p:cNvCxnSpPr/>
          <p:nvPr/>
        </p:nvCxnSpPr>
        <p:spPr>
          <a:xfrm>
            <a:off x="0" y="6533617"/>
            <a:ext cx="12192000" cy="5206"/>
          </a:xfrm>
          <a:prstGeom prst="line">
            <a:avLst/>
          </a:prstGeom>
          <a:ln w="38100">
            <a:solidFill>
              <a:srgbClr val="E491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333" y="6357667"/>
            <a:ext cx="1708030" cy="363807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603333" y="6364774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0173" y="6374148"/>
            <a:ext cx="1708030" cy="363807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7553348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9499" y="6347936"/>
            <a:ext cx="1708030" cy="363807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9872674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9880637" y="6338044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1521" y="6365522"/>
            <a:ext cx="1708030" cy="363807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2914696" y="6355043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Preprocessin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252944" y="6364850"/>
            <a:ext cx="1726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600697" y="6355043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925263" y="6360081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5262405" y="6384039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2" name="내용 개체 틀 4">
            <a:extLst>
              <a:ext uri="{FF2B5EF4-FFF2-40B4-BE49-F238E27FC236}">
                <a16:creationId xmlns:a16="http://schemas.microsoft.com/office/drawing/2014/main" id="{F805F780-0AC4-5D48-90DB-C0107234E4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25625"/>
            <a:ext cx="4572755" cy="4351338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AAB084F7-5D38-3D41-931B-7B409521F2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8087" y="1825624"/>
            <a:ext cx="4552170" cy="4351339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E85B30D4-A0C0-965E-7983-53355562985B}"/>
              </a:ext>
            </a:extLst>
          </p:cNvPr>
          <p:cNvSpPr/>
          <p:nvPr/>
        </p:nvSpPr>
        <p:spPr>
          <a:xfrm>
            <a:off x="275771" y="423706"/>
            <a:ext cx="81619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Algorithm – [2] </a:t>
            </a:r>
            <a:r>
              <a:rPr lang="en-US" altLang="ko-KR" sz="32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Haar</a:t>
            </a:r>
            <a:r>
              <a:rPr lang="en-US" altLang="ko-KR" sz="3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cascade classifier</a:t>
            </a:r>
            <a:endParaRPr lang="ko-KR" altLang="en-US" sz="3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6456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슬라이드 번호 개체 틀 1">
            <a:extLst>
              <a:ext uri="{FF2B5EF4-FFF2-40B4-BE49-F238E27FC236}">
                <a16:creationId xmlns:a16="http://schemas.microsoft.com/office/drawing/2014/main" id="{F9519284-F5FA-E1D6-7108-BA15120C627D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/>
              <a:pPr/>
              <a:t>32</a:t>
            </a:fld>
            <a:endParaRPr lang="ko-KR" altLang="en-US"/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2FD02F0E-6D2A-B5A9-3531-770E4C3EAF0F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/>
              <a:pPr/>
              <a:t>32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3F4B7D3-AC96-7666-1E61-17A192BF2F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9959" y="6384039"/>
            <a:ext cx="1708030" cy="36380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0EC8CBA-7280-3571-2E2A-373CA25BEB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333" y="6357667"/>
            <a:ext cx="1708030" cy="363807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823287D1-9565-0B88-5368-00CCA024D4F0}"/>
              </a:ext>
            </a:extLst>
          </p:cNvPr>
          <p:cNvSpPr txBox="1"/>
          <p:nvPr/>
        </p:nvSpPr>
        <p:spPr>
          <a:xfrm>
            <a:off x="603333" y="6364774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</a:rPr>
              <a:t>Intro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C4FD7084-D7BB-766C-A52C-2F74C616F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0173" y="6374148"/>
            <a:ext cx="1708030" cy="363807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300257D6-2606-21F8-3368-7F1CD0EAFED8}"/>
              </a:ext>
            </a:extLst>
          </p:cNvPr>
          <p:cNvSpPr txBox="1"/>
          <p:nvPr/>
        </p:nvSpPr>
        <p:spPr>
          <a:xfrm>
            <a:off x="7553348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EE7F0999-7F8F-4B80-AABD-512D51C2C4A2}"/>
              </a:ext>
            </a:extLst>
          </p:cNvPr>
          <p:cNvSpPr/>
          <p:nvPr/>
        </p:nvSpPr>
        <p:spPr>
          <a:xfrm>
            <a:off x="7561311" y="6364772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/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30431A06-431C-6A78-9B3F-5D14DA00DC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9499" y="6347936"/>
            <a:ext cx="1708030" cy="363807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3F2AC00E-83A8-833E-8D9C-84BC99A7AF41}"/>
              </a:ext>
            </a:extLst>
          </p:cNvPr>
          <p:cNvSpPr txBox="1"/>
          <p:nvPr/>
        </p:nvSpPr>
        <p:spPr>
          <a:xfrm>
            <a:off x="9872674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CD410A3A-1325-8F0E-BCD8-B8E559756581}"/>
              </a:ext>
            </a:extLst>
          </p:cNvPr>
          <p:cNvSpPr/>
          <p:nvPr/>
        </p:nvSpPr>
        <p:spPr>
          <a:xfrm>
            <a:off x="9880637" y="6338044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/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0D58039C-8FAC-E736-5082-BAB45AB66C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1521" y="6365522"/>
            <a:ext cx="1708030" cy="363807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011B741E-468F-B157-B912-39AFBBC76448}"/>
              </a:ext>
            </a:extLst>
          </p:cNvPr>
          <p:cNvSpPr txBox="1"/>
          <p:nvPr/>
        </p:nvSpPr>
        <p:spPr>
          <a:xfrm>
            <a:off x="2914696" y="6355043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</a:rPr>
              <a:t>Preprocessin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E3F4990-2C67-E8BB-E5A1-DA51F4A4413F}"/>
              </a:ext>
            </a:extLst>
          </p:cNvPr>
          <p:cNvSpPr txBox="1"/>
          <p:nvPr/>
        </p:nvSpPr>
        <p:spPr>
          <a:xfrm>
            <a:off x="5252944" y="6364850"/>
            <a:ext cx="1726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</a:rPr>
              <a:t>Machine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B3B7A304-9E57-E0C7-87EB-887C37A96E67}"/>
              </a:ext>
            </a:extLst>
          </p:cNvPr>
          <p:cNvSpPr/>
          <p:nvPr/>
        </p:nvSpPr>
        <p:spPr>
          <a:xfrm>
            <a:off x="600697" y="6355043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/>
          </a:p>
          <a:p>
            <a:pPr algn="ctr"/>
            <a:endParaRPr lang="ko-KR" altLang="en-US" sz="1500" dirty="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CBAB9C05-846B-A397-E5BF-C9365AB1366E}"/>
              </a:ext>
            </a:extLst>
          </p:cNvPr>
          <p:cNvSpPr/>
          <p:nvPr/>
        </p:nvSpPr>
        <p:spPr>
          <a:xfrm>
            <a:off x="2925263" y="6360081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/>
          </a:p>
          <a:p>
            <a:pPr algn="ctr"/>
            <a:endParaRPr lang="ko-KR" altLang="en-US" sz="1500" dirty="0"/>
          </a:p>
        </p:txBody>
      </p:sp>
      <p:sp>
        <p:nvSpPr>
          <p:cNvPr id="47" name="슬라이드 번호 개체 틀 1">
            <a:extLst>
              <a:ext uri="{FF2B5EF4-FFF2-40B4-BE49-F238E27FC236}">
                <a16:creationId xmlns:a16="http://schemas.microsoft.com/office/drawing/2014/main" id="{3D15012F-8455-9823-4001-2AB2F1636472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/>
              <a:pPr/>
              <a:t>32</a:t>
            </a:fld>
            <a:endParaRPr lang="ko-KR" altLang="en-US"/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id="{2C8179BC-8C0C-4484-3BD2-813FC4E3D5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9959" y="6384039"/>
            <a:ext cx="1708030" cy="363807"/>
          </a:xfrm>
          <a:prstGeom prst="rect">
            <a:avLst/>
          </a:prstGeom>
        </p:spPr>
      </p:pic>
      <p:grpSp>
        <p:nvGrpSpPr>
          <p:cNvPr id="49" name="그룹 48">
            <a:extLst>
              <a:ext uri="{FF2B5EF4-FFF2-40B4-BE49-F238E27FC236}">
                <a16:creationId xmlns:a16="http://schemas.microsoft.com/office/drawing/2014/main" id="{8288E3DA-5B42-06BC-B67D-552045CC079D}"/>
              </a:ext>
            </a:extLst>
          </p:cNvPr>
          <p:cNvGrpSpPr/>
          <p:nvPr/>
        </p:nvGrpSpPr>
        <p:grpSpPr>
          <a:xfrm>
            <a:off x="603333" y="6357667"/>
            <a:ext cx="1708030" cy="363807"/>
            <a:chOff x="129396" y="6357667"/>
            <a:chExt cx="1708030" cy="363807"/>
          </a:xfrm>
        </p:grpSpPr>
        <p:pic>
          <p:nvPicPr>
            <p:cNvPr id="50" name="그림 49">
              <a:extLst>
                <a:ext uri="{FF2B5EF4-FFF2-40B4-BE49-F238E27FC236}">
                  <a16:creationId xmlns:a16="http://schemas.microsoft.com/office/drawing/2014/main" id="{B055DCF8-A715-0A32-123B-A86A9FF838B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9396" y="6357667"/>
              <a:ext cx="1708030" cy="363807"/>
            </a:xfrm>
            <a:prstGeom prst="rect">
              <a:avLst/>
            </a:prstGeom>
          </p:spPr>
        </p:pic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981F7332-58D7-2960-8CDE-FA81C89DEC25}"/>
                </a:ext>
              </a:extLst>
            </p:cNvPr>
            <p:cNvSpPr txBox="1"/>
            <p:nvPr/>
          </p:nvSpPr>
          <p:spPr>
            <a:xfrm>
              <a:off x="129396" y="6364774"/>
              <a:ext cx="1695933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500" dirty="0">
                  <a:solidFill>
                    <a:schemeClr val="accent6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Intro</a:t>
              </a:r>
              <a:endParaRPr lang="ko-KR" altLang="en-US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52" name="그림 51">
            <a:extLst>
              <a:ext uri="{FF2B5EF4-FFF2-40B4-BE49-F238E27FC236}">
                <a16:creationId xmlns:a16="http://schemas.microsoft.com/office/drawing/2014/main" id="{B0D55B99-EB0A-A9EA-866D-F7CB82E554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0173" y="6374148"/>
            <a:ext cx="1708030" cy="363807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C14E862D-B0E2-40BB-9FB4-B8D75AB2253D}"/>
              </a:ext>
            </a:extLst>
          </p:cNvPr>
          <p:cNvSpPr txBox="1"/>
          <p:nvPr/>
        </p:nvSpPr>
        <p:spPr>
          <a:xfrm>
            <a:off x="7553348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C56F2324-8B24-2DB3-2DCB-DA0D753EA46F}"/>
              </a:ext>
            </a:extLst>
          </p:cNvPr>
          <p:cNvSpPr/>
          <p:nvPr/>
        </p:nvSpPr>
        <p:spPr>
          <a:xfrm>
            <a:off x="7561311" y="6364772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id="{B3CB1EF7-5920-12DB-C4BC-68D815F661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9499" y="6347936"/>
            <a:ext cx="1708030" cy="363807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CAF17426-E4A6-B0B7-471E-C6BB7758092C}"/>
              </a:ext>
            </a:extLst>
          </p:cNvPr>
          <p:cNvSpPr txBox="1"/>
          <p:nvPr/>
        </p:nvSpPr>
        <p:spPr>
          <a:xfrm>
            <a:off x="9872674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4490CCCC-1E18-7243-01BA-AF613EC3FF9A}"/>
              </a:ext>
            </a:extLst>
          </p:cNvPr>
          <p:cNvSpPr/>
          <p:nvPr/>
        </p:nvSpPr>
        <p:spPr>
          <a:xfrm>
            <a:off x="9880637" y="6338044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0BA38B2-3D8F-B93D-8681-D06F1984975F}"/>
              </a:ext>
            </a:extLst>
          </p:cNvPr>
          <p:cNvSpPr txBox="1"/>
          <p:nvPr/>
        </p:nvSpPr>
        <p:spPr>
          <a:xfrm>
            <a:off x="5252944" y="6364850"/>
            <a:ext cx="1726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69832FA-7C51-F15C-C4D6-D2AEB5320E16}"/>
              </a:ext>
            </a:extLst>
          </p:cNvPr>
          <p:cNvSpPr/>
          <p:nvPr/>
        </p:nvSpPr>
        <p:spPr>
          <a:xfrm>
            <a:off x="5265910" y="6374147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5A12D50E-16D2-BD92-5AF9-32598AA51427}"/>
              </a:ext>
            </a:extLst>
          </p:cNvPr>
          <p:cNvSpPr/>
          <p:nvPr/>
        </p:nvSpPr>
        <p:spPr>
          <a:xfrm>
            <a:off x="600697" y="6355043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1" name="그림 60">
            <a:extLst>
              <a:ext uri="{FF2B5EF4-FFF2-40B4-BE49-F238E27FC236}">
                <a16:creationId xmlns:a16="http://schemas.microsoft.com/office/drawing/2014/main" id="{4814711E-CCF9-1D5B-2674-3985E6F3CD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9959" y="6384039"/>
            <a:ext cx="1708030" cy="363807"/>
          </a:xfrm>
          <a:prstGeom prst="rect">
            <a:avLst/>
          </a:prstGeom>
        </p:spPr>
      </p:pic>
      <p:pic>
        <p:nvPicPr>
          <p:cNvPr id="62" name="그림 61">
            <a:extLst>
              <a:ext uri="{FF2B5EF4-FFF2-40B4-BE49-F238E27FC236}">
                <a16:creationId xmlns:a16="http://schemas.microsoft.com/office/drawing/2014/main" id="{401484C2-5F92-C735-40B4-2EB1642B13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0173" y="6374148"/>
            <a:ext cx="1708030" cy="363807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A9DF540E-66E1-F08E-D18F-3DDF107AD00D}"/>
              </a:ext>
            </a:extLst>
          </p:cNvPr>
          <p:cNvSpPr txBox="1"/>
          <p:nvPr/>
        </p:nvSpPr>
        <p:spPr>
          <a:xfrm>
            <a:off x="7553348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927F85D4-2E89-2DA5-C6AA-88403FAA7BF9}"/>
              </a:ext>
            </a:extLst>
          </p:cNvPr>
          <p:cNvSpPr/>
          <p:nvPr/>
        </p:nvSpPr>
        <p:spPr>
          <a:xfrm>
            <a:off x="7561311" y="6364772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5" name="그림 64">
            <a:extLst>
              <a:ext uri="{FF2B5EF4-FFF2-40B4-BE49-F238E27FC236}">
                <a16:creationId xmlns:a16="http://schemas.microsoft.com/office/drawing/2014/main" id="{76D31BBF-4F12-C48E-2690-B00677EE7B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9499" y="6347936"/>
            <a:ext cx="1708030" cy="363807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3CF65E18-E42A-586F-E5B6-10665307177D}"/>
              </a:ext>
            </a:extLst>
          </p:cNvPr>
          <p:cNvSpPr txBox="1"/>
          <p:nvPr/>
        </p:nvSpPr>
        <p:spPr>
          <a:xfrm>
            <a:off x="9872674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14404BD4-D09B-D8FB-83AD-9CB663041F61}"/>
              </a:ext>
            </a:extLst>
          </p:cNvPr>
          <p:cNvSpPr/>
          <p:nvPr/>
        </p:nvSpPr>
        <p:spPr>
          <a:xfrm>
            <a:off x="9880637" y="6338044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E58C88E1-8239-9116-124B-6D49FF31B7F4}"/>
              </a:ext>
            </a:extLst>
          </p:cNvPr>
          <p:cNvSpPr txBox="1"/>
          <p:nvPr/>
        </p:nvSpPr>
        <p:spPr>
          <a:xfrm>
            <a:off x="5252944" y="6364850"/>
            <a:ext cx="1726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9" name="그림 68">
            <a:extLst>
              <a:ext uri="{FF2B5EF4-FFF2-40B4-BE49-F238E27FC236}">
                <a16:creationId xmlns:a16="http://schemas.microsoft.com/office/drawing/2014/main" id="{08848550-B95E-5045-3F52-0D1EBE0886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3166" y="6361089"/>
            <a:ext cx="1708030" cy="363807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0A507A18-4D26-3799-6BFB-A03FFA7919C4}"/>
              </a:ext>
            </a:extLst>
          </p:cNvPr>
          <p:cNvSpPr txBox="1"/>
          <p:nvPr/>
        </p:nvSpPr>
        <p:spPr>
          <a:xfrm>
            <a:off x="7566341" y="6350610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Haar</a:t>
            </a:r>
            <a:r>
              <a:rPr lang="en-US" altLang="ko-KR" sz="1500" dirty="0"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classifier</a:t>
            </a:r>
            <a:endParaRPr lang="ko-KR" altLang="en-US" sz="1500" dirty="0">
              <a:solidFill>
                <a:srgbClr val="6456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3EB3F5E1-2436-0701-EF5A-7EC5790F50AB}"/>
              </a:ext>
            </a:extLst>
          </p:cNvPr>
          <p:cNvSpPr/>
          <p:nvPr/>
        </p:nvSpPr>
        <p:spPr>
          <a:xfrm>
            <a:off x="7561311" y="6344452"/>
            <a:ext cx="1708030" cy="393502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solidFill>
                <a:srgbClr val="6456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9" name="슬라이드 번호 개체 틀 1">
            <a:extLst>
              <a:ext uri="{FF2B5EF4-FFF2-40B4-BE49-F238E27FC236}">
                <a16:creationId xmlns:a16="http://schemas.microsoft.com/office/drawing/2014/main" id="{8232E081-A270-720A-A34A-87C10723E4ED}"/>
              </a:ext>
            </a:extLst>
          </p:cNvPr>
          <p:cNvSpPr txBox="1">
            <a:spLocks/>
          </p:cNvSpPr>
          <p:nvPr/>
        </p:nvSpPr>
        <p:spPr>
          <a:xfrm>
            <a:off x="8597462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/>
              <a:pPr/>
              <a:t>32</a:t>
            </a:fld>
            <a:endParaRPr lang="ko-KR" altLang="en-US"/>
          </a:p>
        </p:txBody>
      </p:sp>
      <p:sp>
        <p:nvSpPr>
          <p:cNvPr id="130" name="슬라이드 번호 개체 틀 1">
            <a:extLst>
              <a:ext uri="{FF2B5EF4-FFF2-40B4-BE49-F238E27FC236}">
                <a16:creationId xmlns:a16="http://schemas.microsoft.com/office/drawing/2014/main" id="{EF738CD8-4FCA-2627-0F03-F9F90D208F38}"/>
              </a:ext>
            </a:extLst>
          </p:cNvPr>
          <p:cNvSpPr txBox="1">
            <a:spLocks/>
          </p:cNvSpPr>
          <p:nvPr/>
        </p:nvSpPr>
        <p:spPr>
          <a:xfrm>
            <a:off x="8597462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32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1" name="슬라이드 번호 개체 틀 1">
            <a:extLst>
              <a:ext uri="{FF2B5EF4-FFF2-40B4-BE49-F238E27FC236}">
                <a16:creationId xmlns:a16="http://schemas.microsoft.com/office/drawing/2014/main" id="{BAF028BB-E217-B264-F73F-F61C5EB53210}"/>
              </a:ext>
            </a:extLst>
          </p:cNvPr>
          <p:cNvSpPr txBox="1">
            <a:spLocks/>
          </p:cNvSpPr>
          <p:nvPr/>
        </p:nvSpPr>
        <p:spPr>
          <a:xfrm>
            <a:off x="8597462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32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2" name="슬라이드 번호 개체 틀 1">
            <a:extLst>
              <a:ext uri="{FF2B5EF4-FFF2-40B4-BE49-F238E27FC236}">
                <a16:creationId xmlns:a16="http://schemas.microsoft.com/office/drawing/2014/main" id="{6982BE31-D0E0-013F-DD81-FDEF20567EAB}"/>
              </a:ext>
            </a:extLst>
          </p:cNvPr>
          <p:cNvSpPr txBox="1">
            <a:spLocks/>
          </p:cNvSpPr>
          <p:nvPr/>
        </p:nvSpPr>
        <p:spPr>
          <a:xfrm>
            <a:off x="8597462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32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3" name="슬라이드 번호 개체 틀 1">
            <a:extLst>
              <a:ext uri="{FF2B5EF4-FFF2-40B4-BE49-F238E27FC236}">
                <a16:creationId xmlns:a16="http://schemas.microsoft.com/office/drawing/2014/main" id="{48C7BA26-BBDD-7059-D3F3-E662F2770F09}"/>
              </a:ext>
            </a:extLst>
          </p:cNvPr>
          <p:cNvSpPr txBox="1">
            <a:spLocks/>
          </p:cNvSpPr>
          <p:nvPr/>
        </p:nvSpPr>
        <p:spPr>
          <a:xfrm>
            <a:off x="8597462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32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4" name="그림 133">
            <a:extLst>
              <a:ext uri="{FF2B5EF4-FFF2-40B4-BE49-F238E27FC236}">
                <a16:creationId xmlns:a16="http://schemas.microsoft.com/office/drawing/2014/main" id="{D6C2FD83-9259-94E9-5A15-FC32F4DEC4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6821" y="6384039"/>
            <a:ext cx="1708030" cy="363807"/>
          </a:xfrm>
          <a:prstGeom prst="rect">
            <a:avLst/>
          </a:prstGeom>
        </p:spPr>
      </p:pic>
      <p:pic>
        <p:nvPicPr>
          <p:cNvPr id="135" name="그림 134">
            <a:extLst>
              <a:ext uri="{FF2B5EF4-FFF2-40B4-BE49-F238E27FC236}">
                <a16:creationId xmlns:a16="http://schemas.microsoft.com/office/drawing/2014/main" id="{7D8E8295-C534-7D25-3DBE-F00901786E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195" y="6357667"/>
            <a:ext cx="1708030" cy="363807"/>
          </a:xfrm>
          <a:prstGeom prst="rect">
            <a:avLst/>
          </a:prstGeom>
        </p:spPr>
      </p:pic>
      <p:sp>
        <p:nvSpPr>
          <p:cNvPr id="136" name="TextBox 135">
            <a:extLst>
              <a:ext uri="{FF2B5EF4-FFF2-40B4-BE49-F238E27FC236}">
                <a16:creationId xmlns:a16="http://schemas.microsoft.com/office/drawing/2014/main" id="{AD2A8A5F-D67D-E395-7E2D-8C021416866D}"/>
              </a:ext>
            </a:extLst>
          </p:cNvPr>
          <p:cNvSpPr txBox="1"/>
          <p:nvPr/>
        </p:nvSpPr>
        <p:spPr>
          <a:xfrm>
            <a:off x="590195" y="6364774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7" name="그림 136">
            <a:extLst>
              <a:ext uri="{FF2B5EF4-FFF2-40B4-BE49-F238E27FC236}">
                <a16:creationId xmlns:a16="http://schemas.microsoft.com/office/drawing/2014/main" id="{534A4BA1-B88A-68CE-C435-9780F40696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7035" y="6374148"/>
            <a:ext cx="1708030" cy="363807"/>
          </a:xfrm>
          <a:prstGeom prst="rect">
            <a:avLst/>
          </a:prstGeom>
        </p:spPr>
      </p:pic>
      <p:sp>
        <p:nvSpPr>
          <p:cNvPr id="138" name="TextBox 137">
            <a:extLst>
              <a:ext uri="{FF2B5EF4-FFF2-40B4-BE49-F238E27FC236}">
                <a16:creationId xmlns:a16="http://schemas.microsoft.com/office/drawing/2014/main" id="{843FAD45-125E-4E33-E632-50B46416CFDE}"/>
              </a:ext>
            </a:extLst>
          </p:cNvPr>
          <p:cNvSpPr txBox="1"/>
          <p:nvPr/>
        </p:nvSpPr>
        <p:spPr>
          <a:xfrm>
            <a:off x="7540210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9" name="그림 138">
            <a:extLst>
              <a:ext uri="{FF2B5EF4-FFF2-40B4-BE49-F238E27FC236}">
                <a16:creationId xmlns:a16="http://schemas.microsoft.com/office/drawing/2014/main" id="{6053F43C-02AA-7492-E2DA-355400BE4D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6361" y="6347936"/>
            <a:ext cx="1708030" cy="363807"/>
          </a:xfrm>
          <a:prstGeom prst="rect">
            <a:avLst/>
          </a:prstGeom>
        </p:spPr>
      </p:pic>
      <p:sp>
        <p:nvSpPr>
          <p:cNvPr id="140" name="TextBox 139">
            <a:extLst>
              <a:ext uri="{FF2B5EF4-FFF2-40B4-BE49-F238E27FC236}">
                <a16:creationId xmlns:a16="http://schemas.microsoft.com/office/drawing/2014/main" id="{2C31867A-81BB-299A-F5D2-BD8826F208D6}"/>
              </a:ext>
            </a:extLst>
          </p:cNvPr>
          <p:cNvSpPr txBox="1"/>
          <p:nvPr/>
        </p:nvSpPr>
        <p:spPr>
          <a:xfrm>
            <a:off x="9859536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85DBD542-BA00-8E13-EB7C-4A27B1A61782}"/>
              </a:ext>
            </a:extLst>
          </p:cNvPr>
          <p:cNvSpPr/>
          <p:nvPr/>
        </p:nvSpPr>
        <p:spPr>
          <a:xfrm>
            <a:off x="9867499" y="6338044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2" name="그림 141">
            <a:extLst>
              <a:ext uri="{FF2B5EF4-FFF2-40B4-BE49-F238E27FC236}">
                <a16:creationId xmlns:a16="http://schemas.microsoft.com/office/drawing/2014/main" id="{9E58BA57-9430-330D-AD64-91EC01935B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8383" y="6365522"/>
            <a:ext cx="1708030" cy="363807"/>
          </a:xfrm>
          <a:prstGeom prst="rect">
            <a:avLst/>
          </a:prstGeom>
        </p:spPr>
      </p:pic>
      <p:sp>
        <p:nvSpPr>
          <p:cNvPr id="143" name="TextBox 142">
            <a:extLst>
              <a:ext uri="{FF2B5EF4-FFF2-40B4-BE49-F238E27FC236}">
                <a16:creationId xmlns:a16="http://schemas.microsoft.com/office/drawing/2014/main" id="{5BB3FF18-1E1E-BD9A-BF67-E9E34F3F411C}"/>
              </a:ext>
            </a:extLst>
          </p:cNvPr>
          <p:cNvSpPr txBox="1"/>
          <p:nvPr/>
        </p:nvSpPr>
        <p:spPr>
          <a:xfrm>
            <a:off x="2901558" y="6355043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Preprocessin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95325F4C-C712-AEB2-32EB-6F2A736CF403}"/>
              </a:ext>
            </a:extLst>
          </p:cNvPr>
          <p:cNvSpPr txBox="1"/>
          <p:nvPr/>
        </p:nvSpPr>
        <p:spPr>
          <a:xfrm>
            <a:off x="5239806" y="6364850"/>
            <a:ext cx="1726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E98AF6D4-A065-0C92-BDE2-58381EEE6CCB}"/>
              </a:ext>
            </a:extLst>
          </p:cNvPr>
          <p:cNvSpPr/>
          <p:nvPr/>
        </p:nvSpPr>
        <p:spPr>
          <a:xfrm>
            <a:off x="587559" y="6355043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D8DB7DA4-93C2-8EEB-0B24-C006D9E593F5}"/>
              </a:ext>
            </a:extLst>
          </p:cNvPr>
          <p:cNvSpPr/>
          <p:nvPr/>
        </p:nvSpPr>
        <p:spPr>
          <a:xfrm>
            <a:off x="2912125" y="6360081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3D45E237-4B07-7BDB-9459-FA6C846739C3}"/>
              </a:ext>
            </a:extLst>
          </p:cNvPr>
          <p:cNvSpPr/>
          <p:nvPr/>
        </p:nvSpPr>
        <p:spPr>
          <a:xfrm>
            <a:off x="5249267" y="6384039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8" name="슬라이드 번호 개체 틀 1">
            <a:extLst>
              <a:ext uri="{FF2B5EF4-FFF2-40B4-BE49-F238E27FC236}">
                <a16:creationId xmlns:a16="http://schemas.microsoft.com/office/drawing/2014/main" id="{144F9104-B7F6-A0E9-CE31-ED88EAD93AB4}"/>
              </a:ext>
            </a:extLst>
          </p:cNvPr>
          <p:cNvSpPr txBox="1">
            <a:spLocks/>
          </p:cNvSpPr>
          <p:nvPr/>
        </p:nvSpPr>
        <p:spPr>
          <a:xfrm>
            <a:off x="8597462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/>
              <a:pPr/>
              <a:t>32</a:t>
            </a:fld>
            <a:endParaRPr lang="ko-KR" altLang="en-US"/>
          </a:p>
        </p:txBody>
      </p:sp>
      <p:sp>
        <p:nvSpPr>
          <p:cNvPr id="149" name="슬라이드 번호 개체 틀 1">
            <a:extLst>
              <a:ext uri="{FF2B5EF4-FFF2-40B4-BE49-F238E27FC236}">
                <a16:creationId xmlns:a16="http://schemas.microsoft.com/office/drawing/2014/main" id="{A08B7A84-E04A-0597-75D7-89563626F4E5}"/>
              </a:ext>
            </a:extLst>
          </p:cNvPr>
          <p:cNvSpPr txBox="1">
            <a:spLocks/>
          </p:cNvSpPr>
          <p:nvPr/>
        </p:nvSpPr>
        <p:spPr>
          <a:xfrm>
            <a:off x="8597462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/>
              <a:pPr/>
              <a:t>32</a:t>
            </a:fld>
            <a:endParaRPr lang="ko-KR" altLang="en-US"/>
          </a:p>
        </p:txBody>
      </p:sp>
      <p:pic>
        <p:nvPicPr>
          <p:cNvPr id="150" name="그림 149">
            <a:extLst>
              <a:ext uri="{FF2B5EF4-FFF2-40B4-BE49-F238E27FC236}">
                <a16:creationId xmlns:a16="http://schemas.microsoft.com/office/drawing/2014/main" id="{559F9E5E-A1C2-3DAF-322E-6D548E7CA6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6821" y="6384039"/>
            <a:ext cx="1708030" cy="363807"/>
          </a:xfrm>
          <a:prstGeom prst="rect">
            <a:avLst/>
          </a:prstGeom>
        </p:spPr>
      </p:pic>
      <p:pic>
        <p:nvPicPr>
          <p:cNvPr id="151" name="그림 150">
            <a:extLst>
              <a:ext uri="{FF2B5EF4-FFF2-40B4-BE49-F238E27FC236}">
                <a16:creationId xmlns:a16="http://schemas.microsoft.com/office/drawing/2014/main" id="{31A01AB5-7185-516E-FC9F-7EAF048D1E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195" y="6357667"/>
            <a:ext cx="1708030" cy="363807"/>
          </a:xfrm>
          <a:prstGeom prst="rect">
            <a:avLst/>
          </a:prstGeom>
        </p:spPr>
      </p:pic>
      <p:sp>
        <p:nvSpPr>
          <p:cNvPr id="152" name="TextBox 151">
            <a:extLst>
              <a:ext uri="{FF2B5EF4-FFF2-40B4-BE49-F238E27FC236}">
                <a16:creationId xmlns:a16="http://schemas.microsoft.com/office/drawing/2014/main" id="{4CF4A046-F1A2-847A-CC04-7C86AF4A7809}"/>
              </a:ext>
            </a:extLst>
          </p:cNvPr>
          <p:cNvSpPr txBox="1"/>
          <p:nvPr/>
        </p:nvSpPr>
        <p:spPr>
          <a:xfrm>
            <a:off x="590195" y="6364774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</a:rPr>
              <a:t>Intro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153" name="그림 152">
            <a:extLst>
              <a:ext uri="{FF2B5EF4-FFF2-40B4-BE49-F238E27FC236}">
                <a16:creationId xmlns:a16="http://schemas.microsoft.com/office/drawing/2014/main" id="{EA77C9E7-0CD7-D66E-8B68-A4DB7CF9E2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7035" y="6374148"/>
            <a:ext cx="1708030" cy="363807"/>
          </a:xfrm>
          <a:prstGeom prst="rect">
            <a:avLst/>
          </a:prstGeom>
        </p:spPr>
      </p:pic>
      <p:sp>
        <p:nvSpPr>
          <p:cNvPr id="154" name="TextBox 153">
            <a:extLst>
              <a:ext uri="{FF2B5EF4-FFF2-40B4-BE49-F238E27FC236}">
                <a16:creationId xmlns:a16="http://schemas.microsoft.com/office/drawing/2014/main" id="{48F4F70D-18EA-3C6E-FCBA-3EFFDD646761}"/>
              </a:ext>
            </a:extLst>
          </p:cNvPr>
          <p:cNvSpPr txBox="1"/>
          <p:nvPr/>
        </p:nvSpPr>
        <p:spPr>
          <a:xfrm>
            <a:off x="7540210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23FCBA09-744B-ECD1-05E6-C4428A23178C}"/>
              </a:ext>
            </a:extLst>
          </p:cNvPr>
          <p:cNvSpPr/>
          <p:nvPr/>
        </p:nvSpPr>
        <p:spPr>
          <a:xfrm>
            <a:off x="7548173" y="6364772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/>
          </a:p>
        </p:txBody>
      </p:sp>
      <p:pic>
        <p:nvPicPr>
          <p:cNvPr id="156" name="그림 155">
            <a:extLst>
              <a:ext uri="{FF2B5EF4-FFF2-40B4-BE49-F238E27FC236}">
                <a16:creationId xmlns:a16="http://schemas.microsoft.com/office/drawing/2014/main" id="{E7F9D2F5-0B6F-8796-4263-62645154E1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6361" y="6347936"/>
            <a:ext cx="1708030" cy="363807"/>
          </a:xfrm>
          <a:prstGeom prst="rect">
            <a:avLst/>
          </a:prstGeom>
        </p:spPr>
      </p:pic>
      <p:sp>
        <p:nvSpPr>
          <p:cNvPr id="157" name="TextBox 156">
            <a:extLst>
              <a:ext uri="{FF2B5EF4-FFF2-40B4-BE49-F238E27FC236}">
                <a16:creationId xmlns:a16="http://schemas.microsoft.com/office/drawing/2014/main" id="{FB0558C2-2B4B-D1B9-9FB8-7997466C9136}"/>
              </a:ext>
            </a:extLst>
          </p:cNvPr>
          <p:cNvSpPr txBox="1"/>
          <p:nvPr/>
        </p:nvSpPr>
        <p:spPr>
          <a:xfrm>
            <a:off x="9859536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61D62A7A-4E76-9063-CDD8-CDF7B6B2DE84}"/>
              </a:ext>
            </a:extLst>
          </p:cNvPr>
          <p:cNvSpPr/>
          <p:nvPr/>
        </p:nvSpPr>
        <p:spPr>
          <a:xfrm>
            <a:off x="9867499" y="6338044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/>
          </a:p>
        </p:txBody>
      </p:sp>
      <p:pic>
        <p:nvPicPr>
          <p:cNvPr id="159" name="그림 158">
            <a:extLst>
              <a:ext uri="{FF2B5EF4-FFF2-40B4-BE49-F238E27FC236}">
                <a16:creationId xmlns:a16="http://schemas.microsoft.com/office/drawing/2014/main" id="{A9314203-24A3-E32F-677D-B06FE4368B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8383" y="6365522"/>
            <a:ext cx="1708030" cy="363807"/>
          </a:xfrm>
          <a:prstGeom prst="rect">
            <a:avLst/>
          </a:prstGeom>
        </p:spPr>
      </p:pic>
      <p:sp>
        <p:nvSpPr>
          <p:cNvPr id="160" name="TextBox 159">
            <a:extLst>
              <a:ext uri="{FF2B5EF4-FFF2-40B4-BE49-F238E27FC236}">
                <a16:creationId xmlns:a16="http://schemas.microsoft.com/office/drawing/2014/main" id="{C7A22D42-72BC-844A-2822-10AC0838D30F}"/>
              </a:ext>
            </a:extLst>
          </p:cNvPr>
          <p:cNvSpPr txBox="1"/>
          <p:nvPr/>
        </p:nvSpPr>
        <p:spPr>
          <a:xfrm>
            <a:off x="2901558" y="6355043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</a:rPr>
              <a:t>Preprocessin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16891F16-59B6-2041-2B48-D915419B0ACA}"/>
              </a:ext>
            </a:extLst>
          </p:cNvPr>
          <p:cNvSpPr txBox="1"/>
          <p:nvPr/>
        </p:nvSpPr>
        <p:spPr>
          <a:xfrm>
            <a:off x="5239806" y="6364850"/>
            <a:ext cx="1726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</a:rPr>
              <a:t>Machine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1363E854-B1BE-CEDC-12CE-9A21826A8BF5}"/>
              </a:ext>
            </a:extLst>
          </p:cNvPr>
          <p:cNvSpPr/>
          <p:nvPr/>
        </p:nvSpPr>
        <p:spPr>
          <a:xfrm>
            <a:off x="587559" y="6355043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/>
          </a:p>
          <a:p>
            <a:pPr algn="ctr"/>
            <a:endParaRPr lang="ko-KR" altLang="en-US" sz="1500" dirty="0"/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D858FAED-9F43-6B34-8CD1-F90E7957A772}"/>
              </a:ext>
            </a:extLst>
          </p:cNvPr>
          <p:cNvSpPr/>
          <p:nvPr/>
        </p:nvSpPr>
        <p:spPr>
          <a:xfrm>
            <a:off x="2912125" y="6360081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/>
          </a:p>
          <a:p>
            <a:pPr algn="ctr"/>
            <a:endParaRPr lang="ko-KR" altLang="en-US" sz="1500" dirty="0"/>
          </a:p>
        </p:txBody>
      </p:sp>
      <p:sp>
        <p:nvSpPr>
          <p:cNvPr id="164" name="슬라이드 번호 개체 틀 1">
            <a:extLst>
              <a:ext uri="{FF2B5EF4-FFF2-40B4-BE49-F238E27FC236}">
                <a16:creationId xmlns:a16="http://schemas.microsoft.com/office/drawing/2014/main" id="{811B387A-823C-5276-8BB7-F9D86AC2DA21}"/>
              </a:ext>
            </a:extLst>
          </p:cNvPr>
          <p:cNvSpPr txBox="1">
            <a:spLocks/>
          </p:cNvSpPr>
          <p:nvPr/>
        </p:nvSpPr>
        <p:spPr>
          <a:xfrm>
            <a:off x="8597462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/>
              <a:pPr/>
              <a:t>32</a:t>
            </a:fld>
            <a:endParaRPr lang="ko-KR" altLang="en-US"/>
          </a:p>
        </p:txBody>
      </p:sp>
      <p:pic>
        <p:nvPicPr>
          <p:cNvPr id="165" name="그림 164">
            <a:extLst>
              <a:ext uri="{FF2B5EF4-FFF2-40B4-BE49-F238E27FC236}">
                <a16:creationId xmlns:a16="http://schemas.microsoft.com/office/drawing/2014/main" id="{C0413691-8099-C543-6240-BBB7340E28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6821" y="6384039"/>
            <a:ext cx="1708030" cy="363807"/>
          </a:xfrm>
          <a:prstGeom prst="rect">
            <a:avLst/>
          </a:prstGeom>
        </p:spPr>
      </p:pic>
      <p:grpSp>
        <p:nvGrpSpPr>
          <p:cNvPr id="166" name="그룹 165">
            <a:extLst>
              <a:ext uri="{FF2B5EF4-FFF2-40B4-BE49-F238E27FC236}">
                <a16:creationId xmlns:a16="http://schemas.microsoft.com/office/drawing/2014/main" id="{F07A5796-0C0D-7590-DC5B-14464022802A}"/>
              </a:ext>
            </a:extLst>
          </p:cNvPr>
          <p:cNvGrpSpPr/>
          <p:nvPr/>
        </p:nvGrpSpPr>
        <p:grpSpPr>
          <a:xfrm>
            <a:off x="590195" y="6357667"/>
            <a:ext cx="1708030" cy="363807"/>
            <a:chOff x="129396" y="6357667"/>
            <a:chExt cx="1708030" cy="363807"/>
          </a:xfrm>
        </p:grpSpPr>
        <p:pic>
          <p:nvPicPr>
            <p:cNvPr id="167" name="그림 166">
              <a:extLst>
                <a:ext uri="{FF2B5EF4-FFF2-40B4-BE49-F238E27FC236}">
                  <a16:creationId xmlns:a16="http://schemas.microsoft.com/office/drawing/2014/main" id="{F67828A4-9A63-BFF9-F8E0-F048118B23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9396" y="6357667"/>
              <a:ext cx="1708030" cy="363807"/>
            </a:xfrm>
            <a:prstGeom prst="rect">
              <a:avLst/>
            </a:prstGeom>
          </p:spPr>
        </p:pic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B5F34E7C-994A-E4C6-4378-0C58807E2B8D}"/>
                </a:ext>
              </a:extLst>
            </p:cNvPr>
            <p:cNvSpPr txBox="1"/>
            <p:nvPr/>
          </p:nvSpPr>
          <p:spPr>
            <a:xfrm>
              <a:off x="129396" y="6364774"/>
              <a:ext cx="1695933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500" dirty="0">
                  <a:solidFill>
                    <a:schemeClr val="accent6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Intro</a:t>
              </a:r>
              <a:endParaRPr lang="ko-KR" altLang="en-US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169" name="그림 168">
            <a:extLst>
              <a:ext uri="{FF2B5EF4-FFF2-40B4-BE49-F238E27FC236}">
                <a16:creationId xmlns:a16="http://schemas.microsoft.com/office/drawing/2014/main" id="{C3BB01F3-2E8E-F927-F6A5-4C423675D1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7035" y="6374148"/>
            <a:ext cx="1708030" cy="363807"/>
          </a:xfrm>
          <a:prstGeom prst="rect">
            <a:avLst/>
          </a:prstGeom>
        </p:spPr>
      </p:pic>
      <p:sp>
        <p:nvSpPr>
          <p:cNvPr id="170" name="TextBox 169">
            <a:extLst>
              <a:ext uri="{FF2B5EF4-FFF2-40B4-BE49-F238E27FC236}">
                <a16:creationId xmlns:a16="http://schemas.microsoft.com/office/drawing/2014/main" id="{0966878E-623C-D676-7B2B-D3593B0BC1F4}"/>
              </a:ext>
            </a:extLst>
          </p:cNvPr>
          <p:cNvSpPr txBox="1"/>
          <p:nvPr/>
        </p:nvSpPr>
        <p:spPr>
          <a:xfrm>
            <a:off x="7540210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12A4FFE4-EA07-8ECE-DB79-B9A3F95A40B5}"/>
              </a:ext>
            </a:extLst>
          </p:cNvPr>
          <p:cNvSpPr/>
          <p:nvPr/>
        </p:nvSpPr>
        <p:spPr>
          <a:xfrm>
            <a:off x="7548173" y="6364772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2" name="그림 171">
            <a:extLst>
              <a:ext uri="{FF2B5EF4-FFF2-40B4-BE49-F238E27FC236}">
                <a16:creationId xmlns:a16="http://schemas.microsoft.com/office/drawing/2014/main" id="{6CCE26DE-E3D8-22AD-5F2B-E52E7988AF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6361" y="6347936"/>
            <a:ext cx="1708030" cy="363807"/>
          </a:xfrm>
          <a:prstGeom prst="rect">
            <a:avLst/>
          </a:prstGeom>
        </p:spPr>
      </p:pic>
      <p:sp>
        <p:nvSpPr>
          <p:cNvPr id="173" name="TextBox 172">
            <a:extLst>
              <a:ext uri="{FF2B5EF4-FFF2-40B4-BE49-F238E27FC236}">
                <a16:creationId xmlns:a16="http://schemas.microsoft.com/office/drawing/2014/main" id="{A7A69DAD-EE09-B4E6-E4E9-B49DA9A69385}"/>
              </a:ext>
            </a:extLst>
          </p:cNvPr>
          <p:cNvSpPr txBox="1"/>
          <p:nvPr/>
        </p:nvSpPr>
        <p:spPr>
          <a:xfrm>
            <a:off x="9859536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9978C850-BCD9-0697-B49E-EA3A535E8C32}"/>
              </a:ext>
            </a:extLst>
          </p:cNvPr>
          <p:cNvSpPr/>
          <p:nvPr/>
        </p:nvSpPr>
        <p:spPr>
          <a:xfrm>
            <a:off x="9867499" y="6338044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A0067C67-3041-294D-A25E-2566A889DDA3}"/>
              </a:ext>
            </a:extLst>
          </p:cNvPr>
          <p:cNvSpPr txBox="1"/>
          <p:nvPr/>
        </p:nvSpPr>
        <p:spPr>
          <a:xfrm>
            <a:off x="5239806" y="6364850"/>
            <a:ext cx="1726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E32F38DC-A2C4-0AA9-24C0-3B0D09DC530E}"/>
              </a:ext>
            </a:extLst>
          </p:cNvPr>
          <p:cNvSpPr/>
          <p:nvPr/>
        </p:nvSpPr>
        <p:spPr>
          <a:xfrm>
            <a:off x="5252772" y="6374147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6F9C5813-6897-0FAB-B31C-DACFEA5F7FF3}"/>
              </a:ext>
            </a:extLst>
          </p:cNvPr>
          <p:cNvSpPr/>
          <p:nvPr/>
        </p:nvSpPr>
        <p:spPr>
          <a:xfrm>
            <a:off x="587559" y="6355043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8" name="그림 177">
            <a:extLst>
              <a:ext uri="{FF2B5EF4-FFF2-40B4-BE49-F238E27FC236}">
                <a16:creationId xmlns:a16="http://schemas.microsoft.com/office/drawing/2014/main" id="{0BB75650-FFFA-9670-483D-8639149247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7035" y="6374148"/>
            <a:ext cx="1708030" cy="363807"/>
          </a:xfrm>
          <a:prstGeom prst="rect">
            <a:avLst/>
          </a:prstGeom>
        </p:spPr>
      </p:pic>
      <p:sp>
        <p:nvSpPr>
          <p:cNvPr id="179" name="TextBox 178">
            <a:extLst>
              <a:ext uri="{FF2B5EF4-FFF2-40B4-BE49-F238E27FC236}">
                <a16:creationId xmlns:a16="http://schemas.microsoft.com/office/drawing/2014/main" id="{698571F3-43B3-30A9-3EF6-E61FA1EFEEAE}"/>
              </a:ext>
            </a:extLst>
          </p:cNvPr>
          <p:cNvSpPr txBox="1"/>
          <p:nvPr/>
        </p:nvSpPr>
        <p:spPr>
          <a:xfrm>
            <a:off x="7540210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7571E7CE-98D8-1739-A42D-FD0FA2D20094}"/>
              </a:ext>
            </a:extLst>
          </p:cNvPr>
          <p:cNvSpPr/>
          <p:nvPr/>
        </p:nvSpPr>
        <p:spPr>
          <a:xfrm>
            <a:off x="7548173" y="6364772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81" name="그림 180">
            <a:extLst>
              <a:ext uri="{FF2B5EF4-FFF2-40B4-BE49-F238E27FC236}">
                <a16:creationId xmlns:a16="http://schemas.microsoft.com/office/drawing/2014/main" id="{349E14FB-8865-7A33-8674-220EA2D8F8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6361" y="6347936"/>
            <a:ext cx="1708030" cy="363807"/>
          </a:xfrm>
          <a:prstGeom prst="rect">
            <a:avLst/>
          </a:prstGeom>
        </p:spPr>
      </p:pic>
      <p:sp>
        <p:nvSpPr>
          <p:cNvPr id="182" name="TextBox 181">
            <a:extLst>
              <a:ext uri="{FF2B5EF4-FFF2-40B4-BE49-F238E27FC236}">
                <a16:creationId xmlns:a16="http://schemas.microsoft.com/office/drawing/2014/main" id="{74E1D12A-4A2D-BF5D-A4D5-A1BA51F1404E}"/>
              </a:ext>
            </a:extLst>
          </p:cNvPr>
          <p:cNvSpPr txBox="1"/>
          <p:nvPr/>
        </p:nvSpPr>
        <p:spPr>
          <a:xfrm>
            <a:off x="9859536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E985DD25-80BF-6DA8-B784-95C706B074E2}"/>
              </a:ext>
            </a:extLst>
          </p:cNvPr>
          <p:cNvSpPr/>
          <p:nvPr/>
        </p:nvSpPr>
        <p:spPr>
          <a:xfrm>
            <a:off x="9867499" y="6338044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84" name="그림 183">
            <a:extLst>
              <a:ext uri="{FF2B5EF4-FFF2-40B4-BE49-F238E27FC236}">
                <a16:creationId xmlns:a16="http://schemas.microsoft.com/office/drawing/2014/main" id="{F60FDE72-9562-4D2A-8DC3-31DA6F2E4A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0028" y="6361089"/>
            <a:ext cx="1708030" cy="363807"/>
          </a:xfrm>
          <a:prstGeom prst="rect">
            <a:avLst/>
          </a:prstGeom>
        </p:spPr>
      </p:pic>
      <p:sp>
        <p:nvSpPr>
          <p:cNvPr id="185" name="TextBox 184">
            <a:extLst>
              <a:ext uri="{FF2B5EF4-FFF2-40B4-BE49-F238E27FC236}">
                <a16:creationId xmlns:a16="http://schemas.microsoft.com/office/drawing/2014/main" id="{8B5605B9-1F88-824A-5EF5-18C5C2D32D89}"/>
              </a:ext>
            </a:extLst>
          </p:cNvPr>
          <p:cNvSpPr txBox="1"/>
          <p:nvPr/>
        </p:nvSpPr>
        <p:spPr>
          <a:xfrm>
            <a:off x="7553203" y="6350610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Haar</a:t>
            </a:r>
            <a:r>
              <a:rPr lang="en-US" altLang="ko-KR" sz="1500" dirty="0"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classifier</a:t>
            </a:r>
            <a:endParaRPr lang="ko-KR" altLang="en-US" sz="1500" dirty="0">
              <a:solidFill>
                <a:srgbClr val="6456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8077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/>
          <p:nvPr/>
        </p:nvCxnSpPr>
        <p:spPr>
          <a:xfrm>
            <a:off x="304799" y="972455"/>
            <a:ext cx="6197600" cy="0"/>
          </a:xfrm>
          <a:prstGeom prst="line">
            <a:avLst/>
          </a:prstGeom>
          <a:ln w="38100">
            <a:solidFill>
              <a:srgbClr val="E491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D2E8C3E-F28E-7E4E-A2A6-A3C9FAEED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40536-C8E0-4247-A6C3-5135EE3E1BC4}" type="slidenum">
              <a:rPr lang="ko-KR" altLang="en-US" smtClean="0"/>
              <a:t>33</a:t>
            </a:fld>
            <a:endParaRPr lang="ko-KR" altLang="en-US"/>
          </a:p>
        </p:txBody>
      </p:sp>
      <p:cxnSp>
        <p:nvCxnSpPr>
          <p:cNvPr id="15" name="직선 연결선 1">
            <a:extLst>
              <a:ext uri="{FF2B5EF4-FFF2-40B4-BE49-F238E27FC236}">
                <a16:creationId xmlns:a16="http://schemas.microsoft.com/office/drawing/2014/main" id="{23175263-AA3A-5045-B05B-2718F46DB822}"/>
              </a:ext>
            </a:extLst>
          </p:cNvPr>
          <p:cNvCxnSpPr>
            <a:cxnSpLocks/>
          </p:cNvCxnSpPr>
          <p:nvPr/>
        </p:nvCxnSpPr>
        <p:spPr>
          <a:xfrm>
            <a:off x="318249" y="986179"/>
            <a:ext cx="6946728" cy="0"/>
          </a:xfrm>
          <a:prstGeom prst="line">
            <a:avLst/>
          </a:prstGeom>
          <a:ln w="38100">
            <a:solidFill>
              <a:srgbClr val="E491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EFBFD21-6D07-2A4A-B40B-B0538D83D71B}"/>
              </a:ext>
            </a:extLst>
          </p:cNvPr>
          <p:cNvSpPr/>
          <p:nvPr/>
        </p:nvSpPr>
        <p:spPr>
          <a:xfrm>
            <a:off x="291355" y="954222"/>
            <a:ext cx="1877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Making Dataset</a:t>
            </a:r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6456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슬라이드 번호 개체 틀 1">
            <a:extLst>
              <a:ext uri="{FF2B5EF4-FFF2-40B4-BE49-F238E27FC236}">
                <a16:creationId xmlns:a16="http://schemas.microsoft.com/office/drawing/2014/main" id="{FD2E8C3E-F28E-7E4E-A2A6-A3C9FAEED9B0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33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슬라이드 번호 개체 틀 1">
            <a:extLst>
              <a:ext uri="{FF2B5EF4-FFF2-40B4-BE49-F238E27FC236}">
                <a16:creationId xmlns:a16="http://schemas.microsoft.com/office/drawing/2014/main" id="{FD2E8C3E-F28E-7E4E-A2A6-A3C9FAEED9B0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33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슬라이드 번호 개체 틀 1">
            <a:extLst>
              <a:ext uri="{FF2B5EF4-FFF2-40B4-BE49-F238E27FC236}">
                <a16:creationId xmlns:a16="http://schemas.microsoft.com/office/drawing/2014/main" id="{FD2E8C3E-F28E-7E4E-A2A6-A3C9FAEED9B0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33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슬라이드 번호 개체 틀 1">
            <a:extLst>
              <a:ext uri="{FF2B5EF4-FFF2-40B4-BE49-F238E27FC236}">
                <a16:creationId xmlns:a16="http://schemas.microsoft.com/office/drawing/2014/main" id="{FD2E8C3E-F28E-7E4E-A2A6-A3C9FAEED9B0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33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슬라이드 번호 개체 틀 1">
            <a:extLst>
              <a:ext uri="{FF2B5EF4-FFF2-40B4-BE49-F238E27FC236}">
                <a16:creationId xmlns:a16="http://schemas.microsoft.com/office/drawing/2014/main" id="{FD2E8C3E-F28E-7E4E-A2A6-A3C9FAEED9B0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33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9959" y="6384039"/>
            <a:ext cx="1708030" cy="363807"/>
          </a:xfrm>
          <a:prstGeom prst="rect">
            <a:avLst/>
          </a:prstGeom>
        </p:spPr>
      </p:pic>
      <p:cxnSp>
        <p:nvCxnSpPr>
          <p:cNvPr id="18" name="직선 연결선 17"/>
          <p:cNvCxnSpPr/>
          <p:nvPr/>
        </p:nvCxnSpPr>
        <p:spPr>
          <a:xfrm>
            <a:off x="0" y="6533617"/>
            <a:ext cx="12192000" cy="5206"/>
          </a:xfrm>
          <a:prstGeom prst="line">
            <a:avLst/>
          </a:prstGeom>
          <a:ln w="38100">
            <a:solidFill>
              <a:srgbClr val="E491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333" y="6357667"/>
            <a:ext cx="1708030" cy="363807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603333" y="6364774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0173" y="6374148"/>
            <a:ext cx="1708030" cy="363807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7553348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9499" y="6347936"/>
            <a:ext cx="1708030" cy="363807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9872674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9880637" y="6338044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1521" y="6365522"/>
            <a:ext cx="1708030" cy="363807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2914696" y="6355043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Preprocessin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252944" y="6364850"/>
            <a:ext cx="1726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600697" y="6355043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925263" y="6360081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5262405" y="6384039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4270" y="2113912"/>
            <a:ext cx="3241981" cy="244275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747" y="2118894"/>
            <a:ext cx="3311381" cy="24377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44009" y="5114215"/>
            <a:ext cx="1742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rgbClr val="64565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Threhold</a:t>
            </a:r>
            <a:r>
              <a:rPr lang="en-US" altLang="ko-KR" dirty="0">
                <a:solidFill>
                  <a:srgbClr val="64565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= 173</a:t>
            </a:r>
            <a:endParaRPr lang="ko-KR" altLang="en-US" dirty="0">
              <a:solidFill>
                <a:srgbClr val="64565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2875" y="2113912"/>
            <a:ext cx="3255648" cy="2442757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5216546" y="5115166"/>
            <a:ext cx="1742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rgbClr val="64565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Threhold</a:t>
            </a:r>
            <a:r>
              <a:rPr lang="en-US" altLang="ko-KR" dirty="0">
                <a:solidFill>
                  <a:srgbClr val="64565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= 163</a:t>
            </a:r>
            <a:endParaRPr lang="ko-KR" altLang="en-US" dirty="0">
              <a:solidFill>
                <a:srgbClr val="64565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9074772" y="5114215"/>
            <a:ext cx="1742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rgbClr val="64565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Threhold</a:t>
            </a:r>
            <a:r>
              <a:rPr lang="en-US" altLang="ko-KR" dirty="0">
                <a:solidFill>
                  <a:srgbClr val="64565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= 153</a:t>
            </a:r>
            <a:endParaRPr lang="ko-KR" altLang="en-US" dirty="0">
              <a:solidFill>
                <a:srgbClr val="64565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F34A0F7-AE4D-3D93-242F-864CC38ECB9C}"/>
              </a:ext>
            </a:extLst>
          </p:cNvPr>
          <p:cNvSpPr/>
          <p:nvPr/>
        </p:nvSpPr>
        <p:spPr>
          <a:xfrm>
            <a:off x="275771" y="423706"/>
            <a:ext cx="81619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Algorithm – [2] </a:t>
            </a:r>
            <a:r>
              <a:rPr lang="en-US" altLang="ko-KR" sz="32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Haar</a:t>
            </a:r>
            <a:r>
              <a:rPr lang="en-US" altLang="ko-KR" sz="3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cascade classifier</a:t>
            </a:r>
            <a:endParaRPr lang="ko-KR" altLang="en-US" sz="3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6456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슬라이드 번호 개체 틀 1">
            <a:extLst>
              <a:ext uri="{FF2B5EF4-FFF2-40B4-BE49-F238E27FC236}">
                <a16:creationId xmlns:a16="http://schemas.microsoft.com/office/drawing/2014/main" id="{2F0A9E4A-FCEE-4676-0CB5-8B7BA47CA69D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/>
              <a:pPr/>
              <a:t>33</a:t>
            </a:fld>
            <a:endParaRPr lang="ko-KR" altLang="en-US"/>
          </a:p>
        </p:txBody>
      </p:sp>
      <p:sp>
        <p:nvSpPr>
          <p:cNvPr id="33" name="슬라이드 번호 개체 틀 1">
            <a:extLst>
              <a:ext uri="{FF2B5EF4-FFF2-40B4-BE49-F238E27FC236}">
                <a16:creationId xmlns:a16="http://schemas.microsoft.com/office/drawing/2014/main" id="{B0865DE8-F00F-4698-36FA-73BC012929D1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/>
              <a:pPr/>
              <a:t>33</a:t>
            </a:fld>
            <a:endParaRPr lang="ko-KR" altLang="en-US"/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8B02A121-47E8-137A-89A0-FBB1D17461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9959" y="6384039"/>
            <a:ext cx="1708030" cy="363807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C08F44FF-401A-28AB-9AE6-183ED68F31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333" y="6357667"/>
            <a:ext cx="1708030" cy="363807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47A1D969-E8A7-6741-9E45-E0AAE430D5EE}"/>
              </a:ext>
            </a:extLst>
          </p:cNvPr>
          <p:cNvSpPr txBox="1"/>
          <p:nvPr/>
        </p:nvSpPr>
        <p:spPr>
          <a:xfrm>
            <a:off x="603333" y="6364774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</a:rPr>
              <a:t>Intro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9B2A25A7-1874-F6CF-DB02-7F86548491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0173" y="6374148"/>
            <a:ext cx="1708030" cy="363807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5C7BB753-7E82-181E-12CA-6CF1C9CC3A4D}"/>
              </a:ext>
            </a:extLst>
          </p:cNvPr>
          <p:cNvSpPr txBox="1"/>
          <p:nvPr/>
        </p:nvSpPr>
        <p:spPr>
          <a:xfrm>
            <a:off x="7553348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1CB3B3CD-9962-F271-F44D-47DB3C72E569}"/>
              </a:ext>
            </a:extLst>
          </p:cNvPr>
          <p:cNvSpPr/>
          <p:nvPr/>
        </p:nvSpPr>
        <p:spPr>
          <a:xfrm>
            <a:off x="7561311" y="6364772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/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59C3B597-37EC-2C8F-186E-CD2B5F28A9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9499" y="6347936"/>
            <a:ext cx="1708030" cy="363807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5EEC7DA7-176F-6E3D-D4D4-9962ACA3D223}"/>
              </a:ext>
            </a:extLst>
          </p:cNvPr>
          <p:cNvSpPr txBox="1"/>
          <p:nvPr/>
        </p:nvSpPr>
        <p:spPr>
          <a:xfrm>
            <a:off x="9872674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6AA60096-799C-B6A9-039B-0B6F56B113FD}"/>
              </a:ext>
            </a:extLst>
          </p:cNvPr>
          <p:cNvSpPr/>
          <p:nvPr/>
        </p:nvSpPr>
        <p:spPr>
          <a:xfrm>
            <a:off x="9880637" y="6338044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/>
          </a:p>
        </p:txBody>
      </p:sp>
      <p:pic>
        <p:nvPicPr>
          <p:cNvPr id="46" name="그림 45">
            <a:extLst>
              <a:ext uri="{FF2B5EF4-FFF2-40B4-BE49-F238E27FC236}">
                <a16:creationId xmlns:a16="http://schemas.microsoft.com/office/drawing/2014/main" id="{EFCC4EE9-6B94-B22E-E836-A927D5DDC1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1521" y="6365522"/>
            <a:ext cx="1708030" cy="363807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B498CA20-9FAC-663A-D491-9D4F03A05AB7}"/>
              </a:ext>
            </a:extLst>
          </p:cNvPr>
          <p:cNvSpPr txBox="1"/>
          <p:nvPr/>
        </p:nvSpPr>
        <p:spPr>
          <a:xfrm>
            <a:off x="2914696" y="6355043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</a:rPr>
              <a:t>Preprocessin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46184EB-7717-2A36-1B7C-17918C6D58AB}"/>
              </a:ext>
            </a:extLst>
          </p:cNvPr>
          <p:cNvSpPr txBox="1"/>
          <p:nvPr/>
        </p:nvSpPr>
        <p:spPr>
          <a:xfrm>
            <a:off x="5252944" y="6364850"/>
            <a:ext cx="1726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</a:rPr>
              <a:t>Machine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9E274BD5-74E1-0CFA-B145-3A30E577452F}"/>
              </a:ext>
            </a:extLst>
          </p:cNvPr>
          <p:cNvSpPr/>
          <p:nvPr/>
        </p:nvSpPr>
        <p:spPr>
          <a:xfrm>
            <a:off x="600697" y="6355043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/>
          </a:p>
          <a:p>
            <a:pPr algn="ctr"/>
            <a:endParaRPr lang="ko-KR" altLang="en-US" sz="1500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749C481-6E1C-8EBE-61EC-15F5CDCCAB72}"/>
              </a:ext>
            </a:extLst>
          </p:cNvPr>
          <p:cNvSpPr/>
          <p:nvPr/>
        </p:nvSpPr>
        <p:spPr>
          <a:xfrm>
            <a:off x="2925263" y="6360081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/>
          </a:p>
          <a:p>
            <a:pPr algn="ctr"/>
            <a:endParaRPr lang="ko-KR" altLang="en-US" sz="1500" dirty="0"/>
          </a:p>
        </p:txBody>
      </p:sp>
      <p:sp>
        <p:nvSpPr>
          <p:cNvPr id="51" name="슬라이드 번호 개체 틀 1">
            <a:extLst>
              <a:ext uri="{FF2B5EF4-FFF2-40B4-BE49-F238E27FC236}">
                <a16:creationId xmlns:a16="http://schemas.microsoft.com/office/drawing/2014/main" id="{A0EC42B0-B90B-45D5-3000-C3D15E73D376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/>
              <a:pPr/>
              <a:t>33</a:t>
            </a:fld>
            <a:endParaRPr lang="ko-KR" altLang="en-US"/>
          </a:p>
        </p:txBody>
      </p:sp>
      <p:pic>
        <p:nvPicPr>
          <p:cNvPr id="52" name="그림 51">
            <a:extLst>
              <a:ext uri="{FF2B5EF4-FFF2-40B4-BE49-F238E27FC236}">
                <a16:creationId xmlns:a16="http://schemas.microsoft.com/office/drawing/2014/main" id="{7D6D8407-02F2-C013-B0B6-CF79AAEE16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9959" y="6384039"/>
            <a:ext cx="1708030" cy="363807"/>
          </a:xfrm>
          <a:prstGeom prst="rect">
            <a:avLst/>
          </a:prstGeom>
        </p:spPr>
      </p:pic>
      <p:grpSp>
        <p:nvGrpSpPr>
          <p:cNvPr id="53" name="그룹 52">
            <a:extLst>
              <a:ext uri="{FF2B5EF4-FFF2-40B4-BE49-F238E27FC236}">
                <a16:creationId xmlns:a16="http://schemas.microsoft.com/office/drawing/2014/main" id="{38F1AE25-9008-7B61-99A7-1F664627E262}"/>
              </a:ext>
            </a:extLst>
          </p:cNvPr>
          <p:cNvGrpSpPr/>
          <p:nvPr/>
        </p:nvGrpSpPr>
        <p:grpSpPr>
          <a:xfrm>
            <a:off x="603333" y="6357667"/>
            <a:ext cx="1708030" cy="363807"/>
            <a:chOff x="129396" y="6357667"/>
            <a:chExt cx="1708030" cy="363807"/>
          </a:xfrm>
        </p:grpSpPr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D962E27A-3B3E-CE97-1C3A-10E5924CC89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9396" y="6357667"/>
              <a:ext cx="1708030" cy="363807"/>
            </a:xfrm>
            <a:prstGeom prst="rect">
              <a:avLst/>
            </a:prstGeom>
          </p:spPr>
        </p:pic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3582B49A-DB5A-D655-1F4F-D3DA5C30F2D5}"/>
                </a:ext>
              </a:extLst>
            </p:cNvPr>
            <p:cNvSpPr txBox="1"/>
            <p:nvPr/>
          </p:nvSpPr>
          <p:spPr>
            <a:xfrm>
              <a:off x="129396" y="6364774"/>
              <a:ext cx="1695933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500" dirty="0">
                  <a:solidFill>
                    <a:schemeClr val="accent6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Intro</a:t>
              </a:r>
              <a:endParaRPr lang="ko-KR" altLang="en-US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56" name="그림 55">
            <a:extLst>
              <a:ext uri="{FF2B5EF4-FFF2-40B4-BE49-F238E27FC236}">
                <a16:creationId xmlns:a16="http://schemas.microsoft.com/office/drawing/2014/main" id="{DD4EC710-D55F-AD42-134D-243501A74A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0173" y="6374148"/>
            <a:ext cx="1708030" cy="363807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04565B28-71A6-F67F-96B6-A0E37B576C53}"/>
              </a:ext>
            </a:extLst>
          </p:cNvPr>
          <p:cNvSpPr txBox="1"/>
          <p:nvPr/>
        </p:nvSpPr>
        <p:spPr>
          <a:xfrm>
            <a:off x="7553348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1ECA5810-5F0A-BD10-6860-9CABFAF76DFB}"/>
              </a:ext>
            </a:extLst>
          </p:cNvPr>
          <p:cNvSpPr/>
          <p:nvPr/>
        </p:nvSpPr>
        <p:spPr>
          <a:xfrm>
            <a:off x="7561311" y="6364772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9" name="그림 58">
            <a:extLst>
              <a:ext uri="{FF2B5EF4-FFF2-40B4-BE49-F238E27FC236}">
                <a16:creationId xmlns:a16="http://schemas.microsoft.com/office/drawing/2014/main" id="{38FC984E-67C9-AA9D-3F2E-A9F8531867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9499" y="6347936"/>
            <a:ext cx="1708030" cy="363807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74B81E18-79C5-A1D2-79C0-CCBFD5B20C16}"/>
              </a:ext>
            </a:extLst>
          </p:cNvPr>
          <p:cNvSpPr txBox="1"/>
          <p:nvPr/>
        </p:nvSpPr>
        <p:spPr>
          <a:xfrm>
            <a:off x="9872674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31DD4F76-090D-347C-90C3-A9ACCAE1E803}"/>
              </a:ext>
            </a:extLst>
          </p:cNvPr>
          <p:cNvSpPr/>
          <p:nvPr/>
        </p:nvSpPr>
        <p:spPr>
          <a:xfrm>
            <a:off x="9880637" y="6338044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A3B6243-3F65-5788-813F-6C87E9495F5D}"/>
              </a:ext>
            </a:extLst>
          </p:cNvPr>
          <p:cNvSpPr txBox="1"/>
          <p:nvPr/>
        </p:nvSpPr>
        <p:spPr>
          <a:xfrm>
            <a:off x="5252944" y="6364850"/>
            <a:ext cx="1726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90F39019-730A-6063-B4BC-030B4A165447}"/>
              </a:ext>
            </a:extLst>
          </p:cNvPr>
          <p:cNvSpPr/>
          <p:nvPr/>
        </p:nvSpPr>
        <p:spPr>
          <a:xfrm>
            <a:off x="5265910" y="6374147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CF9DCBED-FBFC-7725-54FB-B5C5D2F28B2B}"/>
              </a:ext>
            </a:extLst>
          </p:cNvPr>
          <p:cNvSpPr/>
          <p:nvPr/>
        </p:nvSpPr>
        <p:spPr>
          <a:xfrm>
            <a:off x="600697" y="6355043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5" name="그림 64">
            <a:extLst>
              <a:ext uri="{FF2B5EF4-FFF2-40B4-BE49-F238E27FC236}">
                <a16:creationId xmlns:a16="http://schemas.microsoft.com/office/drawing/2014/main" id="{AF96FB7D-AB23-DFC8-D2C4-35B57583A0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9959" y="6384039"/>
            <a:ext cx="1708030" cy="363807"/>
          </a:xfrm>
          <a:prstGeom prst="rect">
            <a:avLst/>
          </a:prstGeom>
        </p:spPr>
      </p:pic>
      <p:pic>
        <p:nvPicPr>
          <p:cNvPr id="66" name="그림 65">
            <a:extLst>
              <a:ext uri="{FF2B5EF4-FFF2-40B4-BE49-F238E27FC236}">
                <a16:creationId xmlns:a16="http://schemas.microsoft.com/office/drawing/2014/main" id="{ABAAD22F-6141-65F2-2B8D-47626C70DD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0173" y="6374148"/>
            <a:ext cx="1708030" cy="363807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57D2CA5D-96AD-4C50-D41C-7FE5F089BB32}"/>
              </a:ext>
            </a:extLst>
          </p:cNvPr>
          <p:cNvSpPr txBox="1"/>
          <p:nvPr/>
        </p:nvSpPr>
        <p:spPr>
          <a:xfrm>
            <a:off x="7553348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CC1E8E35-A56B-58B6-DECB-700AAFCC82B4}"/>
              </a:ext>
            </a:extLst>
          </p:cNvPr>
          <p:cNvSpPr/>
          <p:nvPr/>
        </p:nvSpPr>
        <p:spPr>
          <a:xfrm>
            <a:off x="7561311" y="6364772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9" name="그림 68">
            <a:extLst>
              <a:ext uri="{FF2B5EF4-FFF2-40B4-BE49-F238E27FC236}">
                <a16:creationId xmlns:a16="http://schemas.microsoft.com/office/drawing/2014/main" id="{2B9E92B8-28E5-97AD-4B02-8C17DDD4B4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9499" y="6347936"/>
            <a:ext cx="1708030" cy="363807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259D4862-3177-58D4-43BD-7B309CCD0D8A}"/>
              </a:ext>
            </a:extLst>
          </p:cNvPr>
          <p:cNvSpPr txBox="1"/>
          <p:nvPr/>
        </p:nvSpPr>
        <p:spPr>
          <a:xfrm>
            <a:off x="9872674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ADCEB76D-54E8-8976-1DF1-2233932F2026}"/>
              </a:ext>
            </a:extLst>
          </p:cNvPr>
          <p:cNvSpPr/>
          <p:nvPr/>
        </p:nvSpPr>
        <p:spPr>
          <a:xfrm>
            <a:off x="9880637" y="6338044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25E8A03B-F72C-51DF-B1DE-164B694BA790}"/>
              </a:ext>
            </a:extLst>
          </p:cNvPr>
          <p:cNvSpPr txBox="1"/>
          <p:nvPr/>
        </p:nvSpPr>
        <p:spPr>
          <a:xfrm>
            <a:off x="5252944" y="6364850"/>
            <a:ext cx="1726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3" name="그림 72">
            <a:extLst>
              <a:ext uri="{FF2B5EF4-FFF2-40B4-BE49-F238E27FC236}">
                <a16:creationId xmlns:a16="http://schemas.microsoft.com/office/drawing/2014/main" id="{FBBA2D63-6C9D-78F7-0967-1BE7216FA0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3166" y="6361089"/>
            <a:ext cx="1708030" cy="363807"/>
          </a:xfrm>
          <a:prstGeom prst="rect">
            <a:avLst/>
          </a:prstGeom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E68F2893-0B44-E12F-70A2-86E1B5A4DC86}"/>
              </a:ext>
            </a:extLst>
          </p:cNvPr>
          <p:cNvSpPr txBox="1"/>
          <p:nvPr/>
        </p:nvSpPr>
        <p:spPr>
          <a:xfrm>
            <a:off x="7566341" y="6350610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Haar</a:t>
            </a:r>
            <a:r>
              <a:rPr lang="en-US" altLang="ko-KR" sz="1500" dirty="0"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classifier</a:t>
            </a:r>
            <a:endParaRPr lang="ko-KR" altLang="en-US" sz="1500" dirty="0">
              <a:solidFill>
                <a:srgbClr val="6456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0BDC3A00-F924-9DE0-2E3A-75CE04D56419}"/>
              </a:ext>
            </a:extLst>
          </p:cNvPr>
          <p:cNvSpPr/>
          <p:nvPr/>
        </p:nvSpPr>
        <p:spPr>
          <a:xfrm>
            <a:off x="7561311" y="6344452"/>
            <a:ext cx="1708030" cy="393502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solidFill>
                <a:srgbClr val="6456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6" name="슬라이드 번호 개체 틀 1">
            <a:extLst>
              <a:ext uri="{FF2B5EF4-FFF2-40B4-BE49-F238E27FC236}">
                <a16:creationId xmlns:a16="http://schemas.microsoft.com/office/drawing/2014/main" id="{7158C3E1-1011-C72D-4BFB-21B5A357A6B1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/>
              <a:pPr/>
              <a:t>33</a:t>
            </a:fld>
            <a:endParaRPr lang="ko-KR" altLang="en-US"/>
          </a:p>
        </p:txBody>
      </p:sp>
      <p:sp>
        <p:nvSpPr>
          <p:cNvPr id="77" name="슬라이드 번호 개체 틀 1">
            <a:extLst>
              <a:ext uri="{FF2B5EF4-FFF2-40B4-BE49-F238E27FC236}">
                <a16:creationId xmlns:a16="http://schemas.microsoft.com/office/drawing/2014/main" id="{AC6B6C4D-C0EC-3517-B361-ED097321163C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33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8" name="슬라이드 번호 개체 틀 1">
            <a:extLst>
              <a:ext uri="{FF2B5EF4-FFF2-40B4-BE49-F238E27FC236}">
                <a16:creationId xmlns:a16="http://schemas.microsoft.com/office/drawing/2014/main" id="{8358B6D4-8801-BA0F-63BD-878309375558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33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9" name="슬라이드 번호 개체 틀 1">
            <a:extLst>
              <a:ext uri="{FF2B5EF4-FFF2-40B4-BE49-F238E27FC236}">
                <a16:creationId xmlns:a16="http://schemas.microsoft.com/office/drawing/2014/main" id="{2374EDEE-94FA-3DE5-5199-7867A6DDCBFE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33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0" name="슬라이드 번호 개체 틀 1">
            <a:extLst>
              <a:ext uri="{FF2B5EF4-FFF2-40B4-BE49-F238E27FC236}">
                <a16:creationId xmlns:a16="http://schemas.microsoft.com/office/drawing/2014/main" id="{675E7505-2AA2-B550-CF63-5210E09969E3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33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1" name="슬라이드 번호 개체 틀 1">
            <a:extLst>
              <a:ext uri="{FF2B5EF4-FFF2-40B4-BE49-F238E27FC236}">
                <a16:creationId xmlns:a16="http://schemas.microsoft.com/office/drawing/2014/main" id="{81BF14B6-958F-205F-D344-FD24E98302D2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33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2" name="그림 81">
            <a:extLst>
              <a:ext uri="{FF2B5EF4-FFF2-40B4-BE49-F238E27FC236}">
                <a16:creationId xmlns:a16="http://schemas.microsoft.com/office/drawing/2014/main" id="{E1A26975-BC6F-5E2C-722F-BC3229D5BA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9959" y="6384039"/>
            <a:ext cx="1708030" cy="363807"/>
          </a:xfrm>
          <a:prstGeom prst="rect">
            <a:avLst/>
          </a:prstGeom>
        </p:spPr>
      </p:pic>
      <p:pic>
        <p:nvPicPr>
          <p:cNvPr id="83" name="그림 82">
            <a:extLst>
              <a:ext uri="{FF2B5EF4-FFF2-40B4-BE49-F238E27FC236}">
                <a16:creationId xmlns:a16="http://schemas.microsoft.com/office/drawing/2014/main" id="{F7BAC290-9ED2-D36E-601F-36195A5B94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333" y="6357667"/>
            <a:ext cx="1708030" cy="363807"/>
          </a:xfrm>
          <a:prstGeom prst="rect">
            <a:avLst/>
          </a:prstGeom>
        </p:spPr>
      </p:pic>
      <p:sp>
        <p:nvSpPr>
          <p:cNvPr id="84" name="TextBox 83">
            <a:extLst>
              <a:ext uri="{FF2B5EF4-FFF2-40B4-BE49-F238E27FC236}">
                <a16:creationId xmlns:a16="http://schemas.microsoft.com/office/drawing/2014/main" id="{2CCC87CA-6BDB-8EB6-D97D-F4F653042A13}"/>
              </a:ext>
            </a:extLst>
          </p:cNvPr>
          <p:cNvSpPr txBox="1"/>
          <p:nvPr/>
        </p:nvSpPr>
        <p:spPr>
          <a:xfrm>
            <a:off x="603333" y="6364774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5" name="그림 84">
            <a:extLst>
              <a:ext uri="{FF2B5EF4-FFF2-40B4-BE49-F238E27FC236}">
                <a16:creationId xmlns:a16="http://schemas.microsoft.com/office/drawing/2014/main" id="{98B470B5-B7D2-5D9A-4AD5-C46A62A59F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0173" y="6374148"/>
            <a:ext cx="1708030" cy="363807"/>
          </a:xfrm>
          <a:prstGeom prst="rect">
            <a:avLst/>
          </a:prstGeom>
        </p:spPr>
      </p:pic>
      <p:sp>
        <p:nvSpPr>
          <p:cNvPr id="86" name="TextBox 85">
            <a:extLst>
              <a:ext uri="{FF2B5EF4-FFF2-40B4-BE49-F238E27FC236}">
                <a16:creationId xmlns:a16="http://schemas.microsoft.com/office/drawing/2014/main" id="{1DEC12C2-E7DF-16E4-E59B-6EC25A6AA651}"/>
              </a:ext>
            </a:extLst>
          </p:cNvPr>
          <p:cNvSpPr txBox="1"/>
          <p:nvPr/>
        </p:nvSpPr>
        <p:spPr>
          <a:xfrm>
            <a:off x="7553348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7" name="그림 86">
            <a:extLst>
              <a:ext uri="{FF2B5EF4-FFF2-40B4-BE49-F238E27FC236}">
                <a16:creationId xmlns:a16="http://schemas.microsoft.com/office/drawing/2014/main" id="{5BD456AF-8EC8-DBA9-90F6-5423B17C5C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9499" y="6347936"/>
            <a:ext cx="1708030" cy="363807"/>
          </a:xfrm>
          <a:prstGeom prst="rect">
            <a:avLst/>
          </a:prstGeom>
        </p:spPr>
      </p:pic>
      <p:sp>
        <p:nvSpPr>
          <p:cNvPr id="88" name="TextBox 87">
            <a:extLst>
              <a:ext uri="{FF2B5EF4-FFF2-40B4-BE49-F238E27FC236}">
                <a16:creationId xmlns:a16="http://schemas.microsoft.com/office/drawing/2014/main" id="{8F566354-E097-81BB-1221-0AD0DB9CBD90}"/>
              </a:ext>
            </a:extLst>
          </p:cNvPr>
          <p:cNvSpPr txBox="1"/>
          <p:nvPr/>
        </p:nvSpPr>
        <p:spPr>
          <a:xfrm>
            <a:off x="9872674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3E82B6C7-FF7C-E138-B74B-882AD52F8E7A}"/>
              </a:ext>
            </a:extLst>
          </p:cNvPr>
          <p:cNvSpPr/>
          <p:nvPr/>
        </p:nvSpPr>
        <p:spPr>
          <a:xfrm>
            <a:off x="9880637" y="6338044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0" name="그림 89">
            <a:extLst>
              <a:ext uri="{FF2B5EF4-FFF2-40B4-BE49-F238E27FC236}">
                <a16:creationId xmlns:a16="http://schemas.microsoft.com/office/drawing/2014/main" id="{A70B1376-D4B9-58FB-4344-669EDECB2B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1521" y="6365522"/>
            <a:ext cx="1708030" cy="363807"/>
          </a:xfrm>
          <a:prstGeom prst="rect">
            <a:avLst/>
          </a:prstGeom>
        </p:spPr>
      </p:pic>
      <p:sp>
        <p:nvSpPr>
          <p:cNvPr id="91" name="TextBox 90">
            <a:extLst>
              <a:ext uri="{FF2B5EF4-FFF2-40B4-BE49-F238E27FC236}">
                <a16:creationId xmlns:a16="http://schemas.microsoft.com/office/drawing/2014/main" id="{92259F3D-B51E-3201-5ADF-C52620FB4E38}"/>
              </a:ext>
            </a:extLst>
          </p:cNvPr>
          <p:cNvSpPr txBox="1"/>
          <p:nvPr/>
        </p:nvSpPr>
        <p:spPr>
          <a:xfrm>
            <a:off x="2914696" y="6355043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Preprocessin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675E82E5-463D-14CE-7BA2-2450620BFFB9}"/>
              </a:ext>
            </a:extLst>
          </p:cNvPr>
          <p:cNvSpPr txBox="1"/>
          <p:nvPr/>
        </p:nvSpPr>
        <p:spPr>
          <a:xfrm>
            <a:off x="5252944" y="6364850"/>
            <a:ext cx="1726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2A1B88E1-DCA3-C80A-EC73-30B897DAAEBA}"/>
              </a:ext>
            </a:extLst>
          </p:cNvPr>
          <p:cNvSpPr/>
          <p:nvPr/>
        </p:nvSpPr>
        <p:spPr>
          <a:xfrm>
            <a:off x="600697" y="6355043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A105EA09-EAD2-1B61-BDEE-8090D14B6C8F}"/>
              </a:ext>
            </a:extLst>
          </p:cNvPr>
          <p:cNvSpPr/>
          <p:nvPr/>
        </p:nvSpPr>
        <p:spPr>
          <a:xfrm>
            <a:off x="2925263" y="6360081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5D5CCBB7-1E5A-9FBA-0D4F-02CE5D2A54BE}"/>
              </a:ext>
            </a:extLst>
          </p:cNvPr>
          <p:cNvSpPr/>
          <p:nvPr/>
        </p:nvSpPr>
        <p:spPr>
          <a:xfrm>
            <a:off x="5262405" y="6384039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6" name="슬라이드 번호 개체 틀 1">
            <a:extLst>
              <a:ext uri="{FF2B5EF4-FFF2-40B4-BE49-F238E27FC236}">
                <a16:creationId xmlns:a16="http://schemas.microsoft.com/office/drawing/2014/main" id="{74A2B66E-9067-8094-9DF3-712A1C1C88B2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/>
              <a:pPr/>
              <a:t>33</a:t>
            </a:fld>
            <a:endParaRPr lang="ko-KR" altLang="en-US"/>
          </a:p>
        </p:txBody>
      </p:sp>
      <p:sp>
        <p:nvSpPr>
          <p:cNvPr id="97" name="슬라이드 번호 개체 틀 1">
            <a:extLst>
              <a:ext uri="{FF2B5EF4-FFF2-40B4-BE49-F238E27FC236}">
                <a16:creationId xmlns:a16="http://schemas.microsoft.com/office/drawing/2014/main" id="{FC6C2707-99DE-C716-3868-F511E6387410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/>
              <a:pPr/>
              <a:t>33</a:t>
            </a:fld>
            <a:endParaRPr lang="ko-KR" altLang="en-US"/>
          </a:p>
        </p:txBody>
      </p:sp>
      <p:pic>
        <p:nvPicPr>
          <p:cNvPr id="98" name="그림 97">
            <a:extLst>
              <a:ext uri="{FF2B5EF4-FFF2-40B4-BE49-F238E27FC236}">
                <a16:creationId xmlns:a16="http://schemas.microsoft.com/office/drawing/2014/main" id="{76341CA8-6669-4F63-6939-01E864C0D4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9959" y="6384039"/>
            <a:ext cx="1708030" cy="363807"/>
          </a:xfrm>
          <a:prstGeom prst="rect">
            <a:avLst/>
          </a:prstGeom>
        </p:spPr>
      </p:pic>
      <p:pic>
        <p:nvPicPr>
          <p:cNvPr id="99" name="그림 98">
            <a:extLst>
              <a:ext uri="{FF2B5EF4-FFF2-40B4-BE49-F238E27FC236}">
                <a16:creationId xmlns:a16="http://schemas.microsoft.com/office/drawing/2014/main" id="{2E23B1E8-FB34-4817-0587-566D142F54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333" y="6357667"/>
            <a:ext cx="1708030" cy="363807"/>
          </a:xfrm>
          <a:prstGeom prst="rect">
            <a:avLst/>
          </a:prstGeom>
        </p:spPr>
      </p:pic>
      <p:sp>
        <p:nvSpPr>
          <p:cNvPr id="100" name="TextBox 99">
            <a:extLst>
              <a:ext uri="{FF2B5EF4-FFF2-40B4-BE49-F238E27FC236}">
                <a16:creationId xmlns:a16="http://schemas.microsoft.com/office/drawing/2014/main" id="{934E1193-EA8D-32D7-F130-C55D43F71659}"/>
              </a:ext>
            </a:extLst>
          </p:cNvPr>
          <p:cNvSpPr txBox="1"/>
          <p:nvPr/>
        </p:nvSpPr>
        <p:spPr>
          <a:xfrm>
            <a:off x="603333" y="6364774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</a:rPr>
              <a:t>Intro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101" name="그림 100">
            <a:extLst>
              <a:ext uri="{FF2B5EF4-FFF2-40B4-BE49-F238E27FC236}">
                <a16:creationId xmlns:a16="http://schemas.microsoft.com/office/drawing/2014/main" id="{EF3608DB-2769-28EA-C292-85FB00A441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0173" y="6374148"/>
            <a:ext cx="1708030" cy="363807"/>
          </a:xfrm>
          <a:prstGeom prst="rect">
            <a:avLst/>
          </a:prstGeom>
        </p:spPr>
      </p:pic>
      <p:sp>
        <p:nvSpPr>
          <p:cNvPr id="102" name="TextBox 101">
            <a:extLst>
              <a:ext uri="{FF2B5EF4-FFF2-40B4-BE49-F238E27FC236}">
                <a16:creationId xmlns:a16="http://schemas.microsoft.com/office/drawing/2014/main" id="{D1B9EDF7-AAA1-81EB-244A-46CF4F729CBC}"/>
              </a:ext>
            </a:extLst>
          </p:cNvPr>
          <p:cNvSpPr txBox="1"/>
          <p:nvPr/>
        </p:nvSpPr>
        <p:spPr>
          <a:xfrm>
            <a:off x="7553348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05F39218-BB8E-69F3-466A-E163FCAFA82E}"/>
              </a:ext>
            </a:extLst>
          </p:cNvPr>
          <p:cNvSpPr/>
          <p:nvPr/>
        </p:nvSpPr>
        <p:spPr>
          <a:xfrm>
            <a:off x="7561311" y="6364772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/>
          </a:p>
        </p:txBody>
      </p:sp>
      <p:pic>
        <p:nvPicPr>
          <p:cNvPr id="104" name="그림 103">
            <a:extLst>
              <a:ext uri="{FF2B5EF4-FFF2-40B4-BE49-F238E27FC236}">
                <a16:creationId xmlns:a16="http://schemas.microsoft.com/office/drawing/2014/main" id="{330F77BD-115A-D25C-AC94-2E722A3ED4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9499" y="6347936"/>
            <a:ext cx="1708030" cy="363807"/>
          </a:xfrm>
          <a:prstGeom prst="rect">
            <a:avLst/>
          </a:prstGeom>
        </p:spPr>
      </p:pic>
      <p:sp>
        <p:nvSpPr>
          <p:cNvPr id="105" name="TextBox 104">
            <a:extLst>
              <a:ext uri="{FF2B5EF4-FFF2-40B4-BE49-F238E27FC236}">
                <a16:creationId xmlns:a16="http://schemas.microsoft.com/office/drawing/2014/main" id="{3C7984EA-A7C6-A3DB-AB2F-46216CF1894C}"/>
              </a:ext>
            </a:extLst>
          </p:cNvPr>
          <p:cNvSpPr txBox="1"/>
          <p:nvPr/>
        </p:nvSpPr>
        <p:spPr>
          <a:xfrm>
            <a:off x="9872674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7B317CEC-F117-2922-84D6-D468639F9813}"/>
              </a:ext>
            </a:extLst>
          </p:cNvPr>
          <p:cNvSpPr/>
          <p:nvPr/>
        </p:nvSpPr>
        <p:spPr>
          <a:xfrm>
            <a:off x="9880637" y="6338044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/>
          </a:p>
        </p:txBody>
      </p:sp>
      <p:pic>
        <p:nvPicPr>
          <p:cNvPr id="107" name="그림 106">
            <a:extLst>
              <a:ext uri="{FF2B5EF4-FFF2-40B4-BE49-F238E27FC236}">
                <a16:creationId xmlns:a16="http://schemas.microsoft.com/office/drawing/2014/main" id="{2E739D60-B662-453A-C063-89B259F6B6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1521" y="6365522"/>
            <a:ext cx="1708030" cy="363807"/>
          </a:xfrm>
          <a:prstGeom prst="rect">
            <a:avLst/>
          </a:prstGeom>
        </p:spPr>
      </p:pic>
      <p:sp>
        <p:nvSpPr>
          <p:cNvPr id="108" name="TextBox 107">
            <a:extLst>
              <a:ext uri="{FF2B5EF4-FFF2-40B4-BE49-F238E27FC236}">
                <a16:creationId xmlns:a16="http://schemas.microsoft.com/office/drawing/2014/main" id="{D941A46A-BB80-04D9-F2AC-B1B12B92F103}"/>
              </a:ext>
            </a:extLst>
          </p:cNvPr>
          <p:cNvSpPr txBox="1"/>
          <p:nvPr/>
        </p:nvSpPr>
        <p:spPr>
          <a:xfrm>
            <a:off x="2914696" y="6355043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</a:rPr>
              <a:t>Preprocessin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64B1E03B-0D6A-19C9-6006-DB4B69C49146}"/>
              </a:ext>
            </a:extLst>
          </p:cNvPr>
          <p:cNvSpPr txBox="1"/>
          <p:nvPr/>
        </p:nvSpPr>
        <p:spPr>
          <a:xfrm>
            <a:off x="5252944" y="6364850"/>
            <a:ext cx="1726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</a:rPr>
              <a:t>Machine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C60F39DC-223D-BA38-3990-0223110F1347}"/>
              </a:ext>
            </a:extLst>
          </p:cNvPr>
          <p:cNvSpPr/>
          <p:nvPr/>
        </p:nvSpPr>
        <p:spPr>
          <a:xfrm>
            <a:off x="600697" y="6355043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/>
          </a:p>
          <a:p>
            <a:pPr algn="ctr"/>
            <a:endParaRPr lang="ko-KR" altLang="en-US" sz="1500" dirty="0"/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65CF046A-8A02-448B-6477-516BC073EB3E}"/>
              </a:ext>
            </a:extLst>
          </p:cNvPr>
          <p:cNvSpPr/>
          <p:nvPr/>
        </p:nvSpPr>
        <p:spPr>
          <a:xfrm>
            <a:off x="2925263" y="6360081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/>
          </a:p>
          <a:p>
            <a:pPr algn="ctr"/>
            <a:endParaRPr lang="ko-KR" altLang="en-US" sz="1500" dirty="0"/>
          </a:p>
        </p:txBody>
      </p:sp>
      <p:sp>
        <p:nvSpPr>
          <p:cNvPr id="112" name="슬라이드 번호 개체 틀 1">
            <a:extLst>
              <a:ext uri="{FF2B5EF4-FFF2-40B4-BE49-F238E27FC236}">
                <a16:creationId xmlns:a16="http://schemas.microsoft.com/office/drawing/2014/main" id="{359B2A9E-E236-FF37-9266-26929E7EE62E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/>
              <a:pPr/>
              <a:t>33</a:t>
            </a:fld>
            <a:endParaRPr lang="ko-KR" altLang="en-US"/>
          </a:p>
        </p:txBody>
      </p:sp>
      <p:pic>
        <p:nvPicPr>
          <p:cNvPr id="113" name="그림 112">
            <a:extLst>
              <a:ext uri="{FF2B5EF4-FFF2-40B4-BE49-F238E27FC236}">
                <a16:creationId xmlns:a16="http://schemas.microsoft.com/office/drawing/2014/main" id="{755370C9-E663-B456-D922-DEA56ADF5F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9959" y="6384039"/>
            <a:ext cx="1708030" cy="363807"/>
          </a:xfrm>
          <a:prstGeom prst="rect">
            <a:avLst/>
          </a:prstGeom>
        </p:spPr>
      </p:pic>
      <p:grpSp>
        <p:nvGrpSpPr>
          <p:cNvPr id="114" name="그룹 113">
            <a:extLst>
              <a:ext uri="{FF2B5EF4-FFF2-40B4-BE49-F238E27FC236}">
                <a16:creationId xmlns:a16="http://schemas.microsoft.com/office/drawing/2014/main" id="{C69E1045-F517-B48C-04D9-7EF159F5CCBC}"/>
              </a:ext>
            </a:extLst>
          </p:cNvPr>
          <p:cNvGrpSpPr/>
          <p:nvPr/>
        </p:nvGrpSpPr>
        <p:grpSpPr>
          <a:xfrm>
            <a:off x="603333" y="6357667"/>
            <a:ext cx="1708030" cy="363807"/>
            <a:chOff x="129396" y="6357667"/>
            <a:chExt cx="1708030" cy="363807"/>
          </a:xfrm>
        </p:grpSpPr>
        <p:pic>
          <p:nvPicPr>
            <p:cNvPr id="115" name="그림 114">
              <a:extLst>
                <a:ext uri="{FF2B5EF4-FFF2-40B4-BE49-F238E27FC236}">
                  <a16:creationId xmlns:a16="http://schemas.microsoft.com/office/drawing/2014/main" id="{F0343DF8-0618-5748-B530-DA1C64CCFF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9396" y="6357667"/>
              <a:ext cx="1708030" cy="363807"/>
            </a:xfrm>
            <a:prstGeom prst="rect">
              <a:avLst/>
            </a:prstGeom>
          </p:spPr>
        </p:pic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20032520-90BD-AEAB-29C2-20670167D73F}"/>
                </a:ext>
              </a:extLst>
            </p:cNvPr>
            <p:cNvSpPr txBox="1"/>
            <p:nvPr/>
          </p:nvSpPr>
          <p:spPr>
            <a:xfrm>
              <a:off x="129396" y="6364774"/>
              <a:ext cx="1695933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500" dirty="0">
                  <a:solidFill>
                    <a:schemeClr val="accent6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Intro</a:t>
              </a:r>
              <a:endParaRPr lang="ko-KR" altLang="en-US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117" name="그림 116">
            <a:extLst>
              <a:ext uri="{FF2B5EF4-FFF2-40B4-BE49-F238E27FC236}">
                <a16:creationId xmlns:a16="http://schemas.microsoft.com/office/drawing/2014/main" id="{512614E7-0470-EBCA-49D3-BF68A5472F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0173" y="6374148"/>
            <a:ext cx="1708030" cy="363807"/>
          </a:xfrm>
          <a:prstGeom prst="rect">
            <a:avLst/>
          </a:prstGeom>
        </p:spPr>
      </p:pic>
      <p:sp>
        <p:nvSpPr>
          <p:cNvPr id="118" name="TextBox 117">
            <a:extLst>
              <a:ext uri="{FF2B5EF4-FFF2-40B4-BE49-F238E27FC236}">
                <a16:creationId xmlns:a16="http://schemas.microsoft.com/office/drawing/2014/main" id="{9C6CA9B8-2CC6-EEA1-801B-21AC7983BD34}"/>
              </a:ext>
            </a:extLst>
          </p:cNvPr>
          <p:cNvSpPr txBox="1"/>
          <p:nvPr/>
        </p:nvSpPr>
        <p:spPr>
          <a:xfrm>
            <a:off x="7553348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478FCEB1-5BB0-CE8F-C82F-A64BA34BFFBE}"/>
              </a:ext>
            </a:extLst>
          </p:cNvPr>
          <p:cNvSpPr/>
          <p:nvPr/>
        </p:nvSpPr>
        <p:spPr>
          <a:xfrm>
            <a:off x="7561311" y="6364772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0" name="그림 119">
            <a:extLst>
              <a:ext uri="{FF2B5EF4-FFF2-40B4-BE49-F238E27FC236}">
                <a16:creationId xmlns:a16="http://schemas.microsoft.com/office/drawing/2014/main" id="{7C84D1D3-9B33-FE74-A397-9495FC9F15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9499" y="6347936"/>
            <a:ext cx="1708030" cy="363807"/>
          </a:xfrm>
          <a:prstGeom prst="rect">
            <a:avLst/>
          </a:prstGeom>
        </p:spPr>
      </p:pic>
      <p:sp>
        <p:nvSpPr>
          <p:cNvPr id="121" name="TextBox 120">
            <a:extLst>
              <a:ext uri="{FF2B5EF4-FFF2-40B4-BE49-F238E27FC236}">
                <a16:creationId xmlns:a16="http://schemas.microsoft.com/office/drawing/2014/main" id="{6C1ED646-7C49-0F3E-138A-A31F05A6E531}"/>
              </a:ext>
            </a:extLst>
          </p:cNvPr>
          <p:cNvSpPr txBox="1"/>
          <p:nvPr/>
        </p:nvSpPr>
        <p:spPr>
          <a:xfrm>
            <a:off x="9872674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04F61FD4-FD33-D254-552E-5B6924147F67}"/>
              </a:ext>
            </a:extLst>
          </p:cNvPr>
          <p:cNvSpPr/>
          <p:nvPr/>
        </p:nvSpPr>
        <p:spPr>
          <a:xfrm>
            <a:off x="9880637" y="6338044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E07FC136-9128-065F-A8B7-38128BD2F901}"/>
              </a:ext>
            </a:extLst>
          </p:cNvPr>
          <p:cNvSpPr txBox="1"/>
          <p:nvPr/>
        </p:nvSpPr>
        <p:spPr>
          <a:xfrm>
            <a:off x="5252944" y="6364850"/>
            <a:ext cx="1726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1B149F3F-7D40-89A7-3555-45899BAF1093}"/>
              </a:ext>
            </a:extLst>
          </p:cNvPr>
          <p:cNvSpPr/>
          <p:nvPr/>
        </p:nvSpPr>
        <p:spPr>
          <a:xfrm>
            <a:off x="5265910" y="6374147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D7035931-8BDC-96C6-1579-AB4BB4B51322}"/>
              </a:ext>
            </a:extLst>
          </p:cNvPr>
          <p:cNvSpPr/>
          <p:nvPr/>
        </p:nvSpPr>
        <p:spPr>
          <a:xfrm>
            <a:off x="600697" y="6355043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6" name="그림 125">
            <a:extLst>
              <a:ext uri="{FF2B5EF4-FFF2-40B4-BE49-F238E27FC236}">
                <a16:creationId xmlns:a16="http://schemas.microsoft.com/office/drawing/2014/main" id="{A2FFE617-C661-86C4-2B92-AAD3625D6D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9959" y="6384039"/>
            <a:ext cx="1708030" cy="363807"/>
          </a:xfrm>
          <a:prstGeom prst="rect">
            <a:avLst/>
          </a:prstGeom>
        </p:spPr>
      </p:pic>
      <p:pic>
        <p:nvPicPr>
          <p:cNvPr id="127" name="그림 126">
            <a:extLst>
              <a:ext uri="{FF2B5EF4-FFF2-40B4-BE49-F238E27FC236}">
                <a16:creationId xmlns:a16="http://schemas.microsoft.com/office/drawing/2014/main" id="{60B04B14-D778-8526-6064-6883D6B950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0173" y="6374148"/>
            <a:ext cx="1708030" cy="363807"/>
          </a:xfrm>
          <a:prstGeom prst="rect">
            <a:avLst/>
          </a:prstGeom>
        </p:spPr>
      </p:pic>
      <p:sp>
        <p:nvSpPr>
          <p:cNvPr id="128" name="TextBox 127">
            <a:extLst>
              <a:ext uri="{FF2B5EF4-FFF2-40B4-BE49-F238E27FC236}">
                <a16:creationId xmlns:a16="http://schemas.microsoft.com/office/drawing/2014/main" id="{0202C1A3-AABA-BE27-9565-5E23E11A58E2}"/>
              </a:ext>
            </a:extLst>
          </p:cNvPr>
          <p:cNvSpPr txBox="1"/>
          <p:nvPr/>
        </p:nvSpPr>
        <p:spPr>
          <a:xfrm>
            <a:off x="7553348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BA11C122-3D21-A25C-D4F4-8227FA799899}"/>
              </a:ext>
            </a:extLst>
          </p:cNvPr>
          <p:cNvSpPr/>
          <p:nvPr/>
        </p:nvSpPr>
        <p:spPr>
          <a:xfrm>
            <a:off x="7561311" y="6364772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0" name="그림 129">
            <a:extLst>
              <a:ext uri="{FF2B5EF4-FFF2-40B4-BE49-F238E27FC236}">
                <a16:creationId xmlns:a16="http://schemas.microsoft.com/office/drawing/2014/main" id="{A0388A57-92C8-FADF-C345-EB6C143F1F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9499" y="6347936"/>
            <a:ext cx="1708030" cy="363807"/>
          </a:xfrm>
          <a:prstGeom prst="rect">
            <a:avLst/>
          </a:prstGeom>
        </p:spPr>
      </p:pic>
      <p:sp>
        <p:nvSpPr>
          <p:cNvPr id="131" name="TextBox 130">
            <a:extLst>
              <a:ext uri="{FF2B5EF4-FFF2-40B4-BE49-F238E27FC236}">
                <a16:creationId xmlns:a16="http://schemas.microsoft.com/office/drawing/2014/main" id="{7483AAB7-6161-5E67-8E99-03AD16FD1D59}"/>
              </a:ext>
            </a:extLst>
          </p:cNvPr>
          <p:cNvSpPr txBox="1"/>
          <p:nvPr/>
        </p:nvSpPr>
        <p:spPr>
          <a:xfrm>
            <a:off x="9872674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FAF20197-A2FB-C990-9B6E-FAA8D53E9D84}"/>
              </a:ext>
            </a:extLst>
          </p:cNvPr>
          <p:cNvSpPr/>
          <p:nvPr/>
        </p:nvSpPr>
        <p:spPr>
          <a:xfrm>
            <a:off x="9880637" y="6338044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F7723029-0EBE-924C-BEB2-C9823B9FA115}"/>
              </a:ext>
            </a:extLst>
          </p:cNvPr>
          <p:cNvSpPr txBox="1"/>
          <p:nvPr/>
        </p:nvSpPr>
        <p:spPr>
          <a:xfrm>
            <a:off x="5252944" y="6364850"/>
            <a:ext cx="1726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4" name="그림 133">
            <a:extLst>
              <a:ext uri="{FF2B5EF4-FFF2-40B4-BE49-F238E27FC236}">
                <a16:creationId xmlns:a16="http://schemas.microsoft.com/office/drawing/2014/main" id="{FB61FF9F-56E0-524B-F6E5-95DE967829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3166" y="6361089"/>
            <a:ext cx="1708030" cy="363807"/>
          </a:xfrm>
          <a:prstGeom prst="rect">
            <a:avLst/>
          </a:prstGeom>
        </p:spPr>
      </p:pic>
      <p:sp>
        <p:nvSpPr>
          <p:cNvPr id="135" name="TextBox 134">
            <a:extLst>
              <a:ext uri="{FF2B5EF4-FFF2-40B4-BE49-F238E27FC236}">
                <a16:creationId xmlns:a16="http://schemas.microsoft.com/office/drawing/2014/main" id="{901E53C5-CA96-3757-0A0F-85B7E2E67F24}"/>
              </a:ext>
            </a:extLst>
          </p:cNvPr>
          <p:cNvSpPr txBox="1"/>
          <p:nvPr/>
        </p:nvSpPr>
        <p:spPr>
          <a:xfrm>
            <a:off x="7566341" y="6350610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Haar</a:t>
            </a:r>
            <a:r>
              <a:rPr lang="en-US" altLang="ko-KR" sz="1500" dirty="0"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classifier</a:t>
            </a:r>
            <a:endParaRPr lang="ko-KR" altLang="en-US" sz="1500" dirty="0">
              <a:solidFill>
                <a:srgbClr val="6456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90C41CB4-FCE8-01FB-BD5C-935580FAF31A}"/>
              </a:ext>
            </a:extLst>
          </p:cNvPr>
          <p:cNvSpPr/>
          <p:nvPr/>
        </p:nvSpPr>
        <p:spPr>
          <a:xfrm>
            <a:off x="7561311" y="6344452"/>
            <a:ext cx="1708030" cy="393502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solidFill>
                <a:srgbClr val="6456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7" name="슬라이드 번호 개체 틀 1">
            <a:extLst>
              <a:ext uri="{FF2B5EF4-FFF2-40B4-BE49-F238E27FC236}">
                <a16:creationId xmlns:a16="http://schemas.microsoft.com/office/drawing/2014/main" id="{A094943A-A569-5A4D-216F-81BB8473574E}"/>
              </a:ext>
            </a:extLst>
          </p:cNvPr>
          <p:cNvSpPr txBox="1">
            <a:spLocks/>
          </p:cNvSpPr>
          <p:nvPr/>
        </p:nvSpPr>
        <p:spPr>
          <a:xfrm>
            <a:off x="8597462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/>
              <a:pPr/>
              <a:t>33</a:t>
            </a:fld>
            <a:endParaRPr lang="ko-KR" altLang="en-US"/>
          </a:p>
        </p:txBody>
      </p:sp>
      <p:sp>
        <p:nvSpPr>
          <p:cNvPr id="138" name="슬라이드 번호 개체 틀 1">
            <a:extLst>
              <a:ext uri="{FF2B5EF4-FFF2-40B4-BE49-F238E27FC236}">
                <a16:creationId xmlns:a16="http://schemas.microsoft.com/office/drawing/2014/main" id="{51B42D6C-7FE6-2639-E88E-0B73B6D60C7E}"/>
              </a:ext>
            </a:extLst>
          </p:cNvPr>
          <p:cNvSpPr txBox="1">
            <a:spLocks/>
          </p:cNvSpPr>
          <p:nvPr/>
        </p:nvSpPr>
        <p:spPr>
          <a:xfrm>
            <a:off x="8597462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33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9" name="슬라이드 번호 개체 틀 1">
            <a:extLst>
              <a:ext uri="{FF2B5EF4-FFF2-40B4-BE49-F238E27FC236}">
                <a16:creationId xmlns:a16="http://schemas.microsoft.com/office/drawing/2014/main" id="{71E6C18F-502E-234E-395A-CBFBC6A85A56}"/>
              </a:ext>
            </a:extLst>
          </p:cNvPr>
          <p:cNvSpPr txBox="1">
            <a:spLocks/>
          </p:cNvSpPr>
          <p:nvPr/>
        </p:nvSpPr>
        <p:spPr>
          <a:xfrm>
            <a:off x="8597462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33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0" name="슬라이드 번호 개체 틀 1">
            <a:extLst>
              <a:ext uri="{FF2B5EF4-FFF2-40B4-BE49-F238E27FC236}">
                <a16:creationId xmlns:a16="http://schemas.microsoft.com/office/drawing/2014/main" id="{A30764FF-00A2-61BB-DB7F-5AE3A339235E}"/>
              </a:ext>
            </a:extLst>
          </p:cNvPr>
          <p:cNvSpPr txBox="1">
            <a:spLocks/>
          </p:cNvSpPr>
          <p:nvPr/>
        </p:nvSpPr>
        <p:spPr>
          <a:xfrm>
            <a:off x="8597462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33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1" name="슬라이드 번호 개체 틀 1">
            <a:extLst>
              <a:ext uri="{FF2B5EF4-FFF2-40B4-BE49-F238E27FC236}">
                <a16:creationId xmlns:a16="http://schemas.microsoft.com/office/drawing/2014/main" id="{7B7C95CE-DE10-B588-A604-FD9175637456}"/>
              </a:ext>
            </a:extLst>
          </p:cNvPr>
          <p:cNvSpPr txBox="1">
            <a:spLocks/>
          </p:cNvSpPr>
          <p:nvPr/>
        </p:nvSpPr>
        <p:spPr>
          <a:xfrm>
            <a:off x="8597462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33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2" name="그림 141">
            <a:extLst>
              <a:ext uri="{FF2B5EF4-FFF2-40B4-BE49-F238E27FC236}">
                <a16:creationId xmlns:a16="http://schemas.microsoft.com/office/drawing/2014/main" id="{551B6A8F-7058-A45C-8B8B-0FF4C1305D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6821" y="6384039"/>
            <a:ext cx="1708030" cy="363807"/>
          </a:xfrm>
          <a:prstGeom prst="rect">
            <a:avLst/>
          </a:prstGeom>
        </p:spPr>
      </p:pic>
      <p:pic>
        <p:nvPicPr>
          <p:cNvPr id="143" name="그림 142">
            <a:extLst>
              <a:ext uri="{FF2B5EF4-FFF2-40B4-BE49-F238E27FC236}">
                <a16:creationId xmlns:a16="http://schemas.microsoft.com/office/drawing/2014/main" id="{EC47BAD9-F309-8540-69CD-4B3E814B27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195" y="6357667"/>
            <a:ext cx="1708030" cy="363807"/>
          </a:xfrm>
          <a:prstGeom prst="rect">
            <a:avLst/>
          </a:prstGeom>
        </p:spPr>
      </p:pic>
      <p:sp>
        <p:nvSpPr>
          <p:cNvPr id="144" name="TextBox 143">
            <a:extLst>
              <a:ext uri="{FF2B5EF4-FFF2-40B4-BE49-F238E27FC236}">
                <a16:creationId xmlns:a16="http://schemas.microsoft.com/office/drawing/2014/main" id="{6D4468C6-6505-C685-2894-48DEC5F9F2DA}"/>
              </a:ext>
            </a:extLst>
          </p:cNvPr>
          <p:cNvSpPr txBox="1"/>
          <p:nvPr/>
        </p:nvSpPr>
        <p:spPr>
          <a:xfrm>
            <a:off x="590195" y="6364774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5" name="그림 144">
            <a:extLst>
              <a:ext uri="{FF2B5EF4-FFF2-40B4-BE49-F238E27FC236}">
                <a16:creationId xmlns:a16="http://schemas.microsoft.com/office/drawing/2014/main" id="{82CEE561-09D5-124F-3978-26520DEB2F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7035" y="6374148"/>
            <a:ext cx="1708030" cy="363807"/>
          </a:xfrm>
          <a:prstGeom prst="rect">
            <a:avLst/>
          </a:prstGeom>
        </p:spPr>
      </p:pic>
      <p:sp>
        <p:nvSpPr>
          <p:cNvPr id="146" name="TextBox 145">
            <a:extLst>
              <a:ext uri="{FF2B5EF4-FFF2-40B4-BE49-F238E27FC236}">
                <a16:creationId xmlns:a16="http://schemas.microsoft.com/office/drawing/2014/main" id="{47E8B852-0D0A-2F36-AD5F-25C58281598A}"/>
              </a:ext>
            </a:extLst>
          </p:cNvPr>
          <p:cNvSpPr txBox="1"/>
          <p:nvPr/>
        </p:nvSpPr>
        <p:spPr>
          <a:xfrm>
            <a:off x="7540210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7" name="그림 146">
            <a:extLst>
              <a:ext uri="{FF2B5EF4-FFF2-40B4-BE49-F238E27FC236}">
                <a16:creationId xmlns:a16="http://schemas.microsoft.com/office/drawing/2014/main" id="{E74337C6-CF81-3722-866A-FED642EE8A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6361" y="6347936"/>
            <a:ext cx="1708030" cy="363807"/>
          </a:xfrm>
          <a:prstGeom prst="rect">
            <a:avLst/>
          </a:prstGeom>
        </p:spPr>
      </p:pic>
      <p:sp>
        <p:nvSpPr>
          <p:cNvPr id="148" name="TextBox 147">
            <a:extLst>
              <a:ext uri="{FF2B5EF4-FFF2-40B4-BE49-F238E27FC236}">
                <a16:creationId xmlns:a16="http://schemas.microsoft.com/office/drawing/2014/main" id="{AC5E3813-636C-8CD8-C5AA-4779706204C4}"/>
              </a:ext>
            </a:extLst>
          </p:cNvPr>
          <p:cNvSpPr txBox="1"/>
          <p:nvPr/>
        </p:nvSpPr>
        <p:spPr>
          <a:xfrm>
            <a:off x="9859536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98548FEE-F98A-D4B6-A483-04C4EA522C33}"/>
              </a:ext>
            </a:extLst>
          </p:cNvPr>
          <p:cNvSpPr/>
          <p:nvPr/>
        </p:nvSpPr>
        <p:spPr>
          <a:xfrm>
            <a:off x="9867499" y="6338044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0" name="그림 149">
            <a:extLst>
              <a:ext uri="{FF2B5EF4-FFF2-40B4-BE49-F238E27FC236}">
                <a16:creationId xmlns:a16="http://schemas.microsoft.com/office/drawing/2014/main" id="{1F217AD6-0161-5572-B0DD-C7E3C051B0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8383" y="6365522"/>
            <a:ext cx="1708030" cy="363807"/>
          </a:xfrm>
          <a:prstGeom prst="rect">
            <a:avLst/>
          </a:prstGeom>
        </p:spPr>
      </p:pic>
      <p:sp>
        <p:nvSpPr>
          <p:cNvPr id="151" name="TextBox 150">
            <a:extLst>
              <a:ext uri="{FF2B5EF4-FFF2-40B4-BE49-F238E27FC236}">
                <a16:creationId xmlns:a16="http://schemas.microsoft.com/office/drawing/2014/main" id="{93E8C087-15B6-676C-2766-D628A5A18903}"/>
              </a:ext>
            </a:extLst>
          </p:cNvPr>
          <p:cNvSpPr txBox="1"/>
          <p:nvPr/>
        </p:nvSpPr>
        <p:spPr>
          <a:xfrm>
            <a:off x="2901558" y="6355043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Preprocessin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F5E70D9E-F0FF-AC73-FB4E-F2C8845700DA}"/>
              </a:ext>
            </a:extLst>
          </p:cNvPr>
          <p:cNvSpPr txBox="1"/>
          <p:nvPr/>
        </p:nvSpPr>
        <p:spPr>
          <a:xfrm>
            <a:off x="5239806" y="6364850"/>
            <a:ext cx="1726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B12794DB-DF7D-3224-D5D1-B1FEA02562D7}"/>
              </a:ext>
            </a:extLst>
          </p:cNvPr>
          <p:cNvSpPr/>
          <p:nvPr/>
        </p:nvSpPr>
        <p:spPr>
          <a:xfrm>
            <a:off x="587559" y="6355043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541B9F85-C519-3A49-83B9-5B0000C9FC72}"/>
              </a:ext>
            </a:extLst>
          </p:cNvPr>
          <p:cNvSpPr/>
          <p:nvPr/>
        </p:nvSpPr>
        <p:spPr>
          <a:xfrm>
            <a:off x="2912125" y="6360081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FDB045FA-457E-BB22-2869-189961028B83}"/>
              </a:ext>
            </a:extLst>
          </p:cNvPr>
          <p:cNvSpPr/>
          <p:nvPr/>
        </p:nvSpPr>
        <p:spPr>
          <a:xfrm>
            <a:off x="5249267" y="6384039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6" name="슬라이드 번호 개체 틀 1">
            <a:extLst>
              <a:ext uri="{FF2B5EF4-FFF2-40B4-BE49-F238E27FC236}">
                <a16:creationId xmlns:a16="http://schemas.microsoft.com/office/drawing/2014/main" id="{E6C92CDE-B13B-5EE7-BD97-BC4D2FE9F36B}"/>
              </a:ext>
            </a:extLst>
          </p:cNvPr>
          <p:cNvSpPr txBox="1">
            <a:spLocks/>
          </p:cNvSpPr>
          <p:nvPr/>
        </p:nvSpPr>
        <p:spPr>
          <a:xfrm>
            <a:off x="8597462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/>
              <a:pPr/>
              <a:t>33</a:t>
            </a:fld>
            <a:endParaRPr lang="ko-KR" altLang="en-US"/>
          </a:p>
        </p:txBody>
      </p:sp>
      <p:sp>
        <p:nvSpPr>
          <p:cNvPr id="157" name="슬라이드 번호 개체 틀 1">
            <a:extLst>
              <a:ext uri="{FF2B5EF4-FFF2-40B4-BE49-F238E27FC236}">
                <a16:creationId xmlns:a16="http://schemas.microsoft.com/office/drawing/2014/main" id="{26AA817A-6A79-7A66-E386-3FAEC1ACEEE8}"/>
              </a:ext>
            </a:extLst>
          </p:cNvPr>
          <p:cNvSpPr txBox="1">
            <a:spLocks/>
          </p:cNvSpPr>
          <p:nvPr/>
        </p:nvSpPr>
        <p:spPr>
          <a:xfrm>
            <a:off x="8597462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/>
              <a:pPr/>
              <a:t>33</a:t>
            </a:fld>
            <a:endParaRPr lang="ko-KR" altLang="en-US"/>
          </a:p>
        </p:txBody>
      </p:sp>
      <p:pic>
        <p:nvPicPr>
          <p:cNvPr id="158" name="그림 157">
            <a:extLst>
              <a:ext uri="{FF2B5EF4-FFF2-40B4-BE49-F238E27FC236}">
                <a16:creationId xmlns:a16="http://schemas.microsoft.com/office/drawing/2014/main" id="{2B4B994E-EC79-180D-AFB7-DE382DF903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6821" y="6384039"/>
            <a:ext cx="1708030" cy="363807"/>
          </a:xfrm>
          <a:prstGeom prst="rect">
            <a:avLst/>
          </a:prstGeom>
        </p:spPr>
      </p:pic>
      <p:pic>
        <p:nvPicPr>
          <p:cNvPr id="159" name="그림 158">
            <a:extLst>
              <a:ext uri="{FF2B5EF4-FFF2-40B4-BE49-F238E27FC236}">
                <a16:creationId xmlns:a16="http://schemas.microsoft.com/office/drawing/2014/main" id="{2CB27E88-F876-DB38-BA66-B34D9F06BB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195" y="6357667"/>
            <a:ext cx="1708030" cy="363807"/>
          </a:xfrm>
          <a:prstGeom prst="rect">
            <a:avLst/>
          </a:prstGeom>
        </p:spPr>
      </p:pic>
      <p:sp>
        <p:nvSpPr>
          <p:cNvPr id="160" name="TextBox 159">
            <a:extLst>
              <a:ext uri="{FF2B5EF4-FFF2-40B4-BE49-F238E27FC236}">
                <a16:creationId xmlns:a16="http://schemas.microsoft.com/office/drawing/2014/main" id="{FAE538B3-D603-FEB0-7F69-632AF44022E5}"/>
              </a:ext>
            </a:extLst>
          </p:cNvPr>
          <p:cNvSpPr txBox="1"/>
          <p:nvPr/>
        </p:nvSpPr>
        <p:spPr>
          <a:xfrm>
            <a:off x="590195" y="6364774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</a:rPr>
              <a:t>Intro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161" name="그림 160">
            <a:extLst>
              <a:ext uri="{FF2B5EF4-FFF2-40B4-BE49-F238E27FC236}">
                <a16:creationId xmlns:a16="http://schemas.microsoft.com/office/drawing/2014/main" id="{643C1E76-7670-4FD7-4897-EAD794206E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7035" y="6374148"/>
            <a:ext cx="1708030" cy="363807"/>
          </a:xfrm>
          <a:prstGeom prst="rect">
            <a:avLst/>
          </a:prstGeom>
        </p:spPr>
      </p:pic>
      <p:sp>
        <p:nvSpPr>
          <p:cNvPr id="162" name="TextBox 161">
            <a:extLst>
              <a:ext uri="{FF2B5EF4-FFF2-40B4-BE49-F238E27FC236}">
                <a16:creationId xmlns:a16="http://schemas.microsoft.com/office/drawing/2014/main" id="{1B4B6056-BE2E-45F1-8379-F0DE8989E091}"/>
              </a:ext>
            </a:extLst>
          </p:cNvPr>
          <p:cNvSpPr txBox="1"/>
          <p:nvPr/>
        </p:nvSpPr>
        <p:spPr>
          <a:xfrm>
            <a:off x="7540210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B3405166-F9FC-EF9A-363E-B4D256AEFAB2}"/>
              </a:ext>
            </a:extLst>
          </p:cNvPr>
          <p:cNvSpPr/>
          <p:nvPr/>
        </p:nvSpPr>
        <p:spPr>
          <a:xfrm>
            <a:off x="7548173" y="6364772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/>
          </a:p>
        </p:txBody>
      </p:sp>
      <p:pic>
        <p:nvPicPr>
          <p:cNvPr id="164" name="그림 163">
            <a:extLst>
              <a:ext uri="{FF2B5EF4-FFF2-40B4-BE49-F238E27FC236}">
                <a16:creationId xmlns:a16="http://schemas.microsoft.com/office/drawing/2014/main" id="{8227CC8D-C01E-1444-9604-CBFBEDFCF7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6361" y="6347936"/>
            <a:ext cx="1708030" cy="363807"/>
          </a:xfrm>
          <a:prstGeom prst="rect">
            <a:avLst/>
          </a:prstGeom>
        </p:spPr>
      </p:pic>
      <p:sp>
        <p:nvSpPr>
          <p:cNvPr id="165" name="TextBox 164">
            <a:extLst>
              <a:ext uri="{FF2B5EF4-FFF2-40B4-BE49-F238E27FC236}">
                <a16:creationId xmlns:a16="http://schemas.microsoft.com/office/drawing/2014/main" id="{CE31E630-5507-A571-664B-85637988FD4A}"/>
              </a:ext>
            </a:extLst>
          </p:cNvPr>
          <p:cNvSpPr txBox="1"/>
          <p:nvPr/>
        </p:nvSpPr>
        <p:spPr>
          <a:xfrm>
            <a:off x="9859536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6C81C174-4068-D79C-AD89-A70C160F7702}"/>
              </a:ext>
            </a:extLst>
          </p:cNvPr>
          <p:cNvSpPr/>
          <p:nvPr/>
        </p:nvSpPr>
        <p:spPr>
          <a:xfrm>
            <a:off x="9867499" y="6338044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/>
          </a:p>
        </p:txBody>
      </p:sp>
      <p:pic>
        <p:nvPicPr>
          <p:cNvPr id="167" name="그림 166">
            <a:extLst>
              <a:ext uri="{FF2B5EF4-FFF2-40B4-BE49-F238E27FC236}">
                <a16:creationId xmlns:a16="http://schemas.microsoft.com/office/drawing/2014/main" id="{BEA13BA5-C210-5945-9E7C-E5E4C059A8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8383" y="6365522"/>
            <a:ext cx="1708030" cy="363807"/>
          </a:xfrm>
          <a:prstGeom prst="rect">
            <a:avLst/>
          </a:prstGeom>
        </p:spPr>
      </p:pic>
      <p:sp>
        <p:nvSpPr>
          <p:cNvPr id="168" name="TextBox 167">
            <a:extLst>
              <a:ext uri="{FF2B5EF4-FFF2-40B4-BE49-F238E27FC236}">
                <a16:creationId xmlns:a16="http://schemas.microsoft.com/office/drawing/2014/main" id="{83993819-B2D4-2FB3-8EAE-2819FA68E85F}"/>
              </a:ext>
            </a:extLst>
          </p:cNvPr>
          <p:cNvSpPr txBox="1"/>
          <p:nvPr/>
        </p:nvSpPr>
        <p:spPr>
          <a:xfrm>
            <a:off x="2901558" y="6355043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</a:rPr>
              <a:t>Preprocessin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ACDAD0D3-A4B5-4292-6772-B6F94C6E22BF}"/>
              </a:ext>
            </a:extLst>
          </p:cNvPr>
          <p:cNvSpPr txBox="1"/>
          <p:nvPr/>
        </p:nvSpPr>
        <p:spPr>
          <a:xfrm>
            <a:off x="5239806" y="6364850"/>
            <a:ext cx="1726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</a:rPr>
              <a:t>Machine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16EDB367-6209-A793-EEFB-0EAE050E90CF}"/>
              </a:ext>
            </a:extLst>
          </p:cNvPr>
          <p:cNvSpPr/>
          <p:nvPr/>
        </p:nvSpPr>
        <p:spPr>
          <a:xfrm>
            <a:off x="587559" y="6355043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/>
          </a:p>
          <a:p>
            <a:pPr algn="ctr"/>
            <a:endParaRPr lang="ko-KR" altLang="en-US" sz="1500" dirty="0"/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F510BDD0-DB23-CEA5-D8A5-EF685F947289}"/>
              </a:ext>
            </a:extLst>
          </p:cNvPr>
          <p:cNvSpPr/>
          <p:nvPr/>
        </p:nvSpPr>
        <p:spPr>
          <a:xfrm>
            <a:off x="2912125" y="6360081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/>
          </a:p>
          <a:p>
            <a:pPr algn="ctr"/>
            <a:endParaRPr lang="ko-KR" altLang="en-US" sz="1500" dirty="0"/>
          </a:p>
        </p:txBody>
      </p:sp>
      <p:sp>
        <p:nvSpPr>
          <p:cNvPr id="172" name="슬라이드 번호 개체 틀 1">
            <a:extLst>
              <a:ext uri="{FF2B5EF4-FFF2-40B4-BE49-F238E27FC236}">
                <a16:creationId xmlns:a16="http://schemas.microsoft.com/office/drawing/2014/main" id="{043F4B96-4B0E-466E-8A8D-CC6AB1F66161}"/>
              </a:ext>
            </a:extLst>
          </p:cNvPr>
          <p:cNvSpPr txBox="1">
            <a:spLocks/>
          </p:cNvSpPr>
          <p:nvPr/>
        </p:nvSpPr>
        <p:spPr>
          <a:xfrm>
            <a:off x="8597462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/>
              <a:pPr/>
              <a:t>33</a:t>
            </a:fld>
            <a:endParaRPr lang="ko-KR" altLang="en-US"/>
          </a:p>
        </p:txBody>
      </p:sp>
      <p:pic>
        <p:nvPicPr>
          <p:cNvPr id="173" name="그림 172">
            <a:extLst>
              <a:ext uri="{FF2B5EF4-FFF2-40B4-BE49-F238E27FC236}">
                <a16:creationId xmlns:a16="http://schemas.microsoft.com/office/drawing/2014/main" id="{46990B29-4390-13D0-2BD5-C87D1874BB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6821" y="6384039"/>
            <a:ext cx="1708030" cy="363807"/>
          </a:xfrm>
          <a:prstGeom prst="rect">
            <a:avLst/>
          </a:prstGeom>
        </p:spPr>
      </p:pic>
      <p:grpSp>
        <p:nvGrpSpPr>
          <p:cNvPr id="174" name="그룹 173">
            <a:extLst>
              <a:ext uri="{FF2B5EF4-FFF2-40B4-BE49-F238E27FC236}">
                <a16:creationId xmlns:a16="http://schemas.microsoft.com/office/drawing/2014/main" id="{08ACF50C-2132-EE81-CF9F-B056CB56C65A}"/>
              </a:ext>
            </a:extLst>
          </p:cNvPr>
          <p:cNvGrpSpPr/>
          <p:nvPr/>
        </p:nvGrpSpPr>
        <p:grpSpPr>
          <a:xfrm>
            <a:off x="590195" y="6357667"/>
            <a:ext cx="1708030" cy="363807"/>
            <a:chOff x="129396" y="6357667"/>
            <a:chExt cx="1708030" cy="363807"/>
          </a:xfrm>
        </p:grpSpPr>
        <p:pic>
          <p:nvPicPr>
            <p:cNvPr id="175" name="그림 174">
              <a:extLst>
                <a:ext uri="{FF2B5EF4-FFF2-40B4-BE49-F238E27FC236}">
                  <a16:creationId xmlns:a16="http://schemas.microsoft.com/office/drawing/2014/main" id="{AE23AC2B-6B33-CE02-A7D0-D1274FB13B5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9396" y="6357667"/>
              <a:ext cx="1708030" cy="363807"/>
            </a:xfrm>
            <a:prstGeom prst="rect">
              <a:avLst/>
            </a:prstGeom>
          </p:spPr>
        </p:pic>
        <p:sp>
          <p:nvSpPr>
            <p:cNvPr id="176" name="TextBox 175">
              <a:extLst>
                <a:ext uri="{FF2B5EF4-FFF2-40B4-BE49-F238E27FC236}">
                  <a16:creationId xmlns:a16="http://schemas.microsoft.com/office/drawing/2014/main" id="{007418BB-E2B8-05CD-9384-DF121DF68B4E}"/>
                </a:ext>
              </a:extLst>
            </p:cNvPr>
            <p:cNvSpPr txBox="1"/>
            <p:nvPr/>
          </p:nvSpPr>
          <p:spPr>
            <a:xfrm>
              <a:off x="129396" y="6364774"/>
              <a:ext cx="1695933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500" dirty="0">
                  <a:solidFill>
                    <a:schemeClr val="accent6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Intro</a:t>
              </a:r>
              <a:endParaRPr lang="ko-KR" altLang="en-US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177" name="그림 176">
            <a:extLst>
              <a:ext uri="{FF2B5EF4-FFF2-40B4-BE49-F238E27FC236}">
                <a16:creationId xmlns:a16="http://schemas.microsoft.com/office/drawing/2014/main" id="{DAA89425-E049-47A5-5E4E-BBF9C69561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7035" y="6374148"/>
            <a:ext cx="1708030" cy="363807"/>
          </a:xfrm>
          <a:prstGeom prst="rect">
            <a:avLst/>
          </a:prstGeom>
        </p:spPr>
      </p:pic>
      <p:sp>
        <p:nvSpPr>
          <p:cNvPr id="178" name="TextBox 177">
            <a:extLst>
              <a:ext uri="{FF2B5EF4-FFF2-40B4-BE49-F238E27FC236}">
                <a16:creationId xmlns:a16="http://schemas.microsoft.com/office/drawing/2014/main" id="{E6E07A6F-9B30-93B5-0D30-BF8AEE175C15}"/>
              </a:ext>
            </a:extLst>
          </p:cNvPr>
          <p:cNvSpPr txBox="1"/>
          <p:nvPr/>
        </p:nvSpPr>
        <p:spPr>
          <a:xfrm>
            <a:off x="7540210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1419F96A-49A3-3A3E-E061-9D1A76C39FBF}"/>
              </a:ext>
            </a:extLst>
          </p:cNvPr>
          <p:cNvSpPr/>
          <p:nvPr/>
        </p:nvSpPr>
        <p:spPr>
          <a:xfrm>
            <a:off x="7548173" y="6364772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80" name="그림 179">
            <a:extLst>
              <a:ext uri="{FF2B5EF4-FFF2-40B4-BE49-F238E27FC236}">
                <a16:creationId xmlns:a16="http://schemas.microsoft.com/office/drawing/2014/main" id="{9A194A92-065E-7E81-41D7-FE00A92365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6361" y="6347936"/>
            <a:ext cx="1708030" cy="363807"/>
          </a:xfrm>
          <a:prstGeom prst="rect">
            <a:avLst/>
          </a:prstGeom>
        </p:spPr>
      </p:pic>
      <p:sp>
        <p:nvSpPr>
          <p:cNvPr id="181" name="TextBox 180">
            <a:extLst>
              <a:ext uri="{FF2B5EF4-FFF2-40B4-BE49-F238E27FC236}">
                <a16:creationId xmlns:a16="http://schemas.microsoft.com/office/drawing/2014/main" id="{C7EFCEAE-BDAA-6970-8C8C-62EA673905F7}"/>
              </a:ext>
            </a:extLst>
          </p:cNvPr>
          <p:cNvSpPr txBox="1"/>
          <p:nvPr/>
        </p:nvSpPr>
        <p:spPr>
          <a:xfrm>
            <a:off x="9859536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11E3DA1B-AF8B-EE91-EA8F-DB4F7B573BD5}"/>
              </a:ext>
            </a:extLst>
          </p:cNvPr>
          <p:cNvSpPr/>
          <p:nvPr/>
        </p:nvSpPr>
        <p:spPr>
          <a:xfrm>
            <a:off x="9867499" y="6338044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E6E4AAA2-ABE5-2752-DAA1-6D6C0D8A5D03}"/>
              </a:ext>
            </a:extLst>
          </p:cNvPr>
          <p:cNvSpPr txBox="1"/>
          <p:nvPr/>
        </p:nvSpPr>
        <p:spPr>
          <a:xfrm>
            <a:off x="5239806" y="6364850"/>
            <a:ext cx="1726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994E9164-A1ED-AEB5-6C95-61ECB181BE37}"/>
              </a:ext>
            </a:extLst>
          </p:cNvPr>
          <p:cNvSpPr/>
          <p:nvPr/>
        </p:nvSpPr>
        <p:spPr>
          <a:xfrm>
            <a:off x="5252772" y="6374147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BADD701A-A85A-89C0-D210-96752B9A9360}"/>
              </a:ext>
            </a:extLst>
          </p:cNvPr>
          <p:cNvSpPr/>
          <p:nvPr/>
        </p:nvSpPr>
        <p:spPr>
          <a:xfrm>
            <a:off x="587559" y="6355043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86" name="그림 185">
            <a:extLst>
              <a:ext uri="{FF2B5EF4-FFF2-40B4-BE49-F238E27FC236}">
                <a16:creationId xmlns:a16="http://schemas.microsoft.com/office/drawing/2014/main" id="{9A73EE88-DD65-AC83-716A-E4D9F56F55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7035" y="6374148"/>
            <a:ext cx="1708030" cy="363807"/>
          </a:xfrm>
          <a:prstGeom prst="rect">
            <a:avLst/>
          </a:prstGeom>
        </p:spPr>
      </p:pic>
      <p:sp>
        <p:nvSpPr>
          <p:cNvPr id="187" name="TextBox 186">
            <a:extLst>
              <a:ext uri="{FF2B5EF4-FFF2-40B4-BE49-F238E27FC236}">
                <a16:creationId xmlns:a16="http://schemas.microsoft.com/office/drawing/2014/main" id="{6ADF6415-B182-B40C-7C56-2579E42A2C19}"/>
              </a:ext>
            </a:extLst>
          </p:cNvPr>
          <p:cNvSpPr txBox="1"/>
          <p:nvPr/>
        </p:nvSpPr>
        <p:spPr>
          <a:xfrm>
            <a:off x="7540210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0E9C4645-9583-4F8D-D494-7E2E2296C708}"/>
              </a:ext>
            </a:extLst>
          </p:cNvPr>
          <p:cNvSpPr/>
          <p:nvPr/>
        </p:nvSpPr>
        <p:spPr>
          <a:xfrm>
            <a:off x="7548173" y="6364772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89" name="그림 188">
            <a:extLst>
              <a:ext uri="{FF2B5EF4-FFF2-40B4-BE49-F238E27FC236}">
                <a16:creationId xmlns:a16="http://schemas.microsoft.com/office/drawing/2014/main" id="{1F674D05-9850-38C8-0C1F-0C78F86D0C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6361" y="6347936"/>
            <a:ext cx="1708030" cy="363807"/>
          </a:xfrm>
          <a:prstGeom prst="rect">
            <a:avLst/>
          </a:prstGeom>
        </p:spPr>
      </p:pic>
      <p:sp>
        <p:nvSpPr>
          <p:cNvPr id="190" name="TextBox 189">
            <a:extLst>
              <a:ext uri="{FF2B5EF4-FFF2-40B4-BE49-F238E27FC236}">
                <a16:creationId xmlns:a16="http://schemas.microsoft.com/office/drawing/2014/main" id="{1EAC7924-FBDD-8860-E638-E197B9EB3878}"/>
              </a:ext>
            </a:extLst>
          </p:cNvPr>
          <p:cNvSpPr txBox="1"/>
          <p:nvPr/>
        </p:nvSpPr>
        <p:spPr>
          <a:xfrm>
            <a:off x="9859536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1FE4F25B-D7E2-0C14-E49D-71192F419CA2}"/>
              </a:ext>
            </a:extLst>
          </p:cNvPr>
          <p:cNvSpPr/>
          <p:nvPr/>
        </p:nvSpPr>
        <p:spPr>
          <a:xfrm>
            <a:off x="9867499" y="6338044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2" name="그림 191">
            <a:extLst>
              <a:ext uri="{FF2B5EF4-FFF2-40B4-BE49-F238E27FC236}">
                <a16:creationId xmlns:a16="http://schemas.microsoft.com/office/drawing/2014/main" id="{BDBC7182-23D2-D6C6-4843-0F2D20FF54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0028" y="6361089"/>
            <a:ext cx="1708030" cy="363807"/>
          </a:xfrm>
          <a:prstGeom prst="rect">
            <a:avLst/>
          </a:prstGeom>
        </p:spPr>
      </p:pic>
      <p:sp>
        <p:nvSpPr>
          <p:cNvPr id="193" name="TextBox 192">
            <a:extLst>
              <a:ext uri="{FF2B5EF4-FFF2-40B4-BE49-F238E27FC236}">
                <a16:creationId xmlns:a16="http://schemas.microsoft.com/office/drawing/2014/main" id="{21C18201-D388-9523-68A4-49A69089C350}"/>
              </a:ext>
            </a:extLst>
          </p:cNvPr>
          <p:cNvSpPr txBox="1"/>
          <p:nvPr/>
        </p:nvSpPr>
        <p:spPr>
          <a:xfrm>
            <a:off x="7553203" y="6350610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Haar</a:t>
            </a:r>
            <a:r>
              <a:rPr lang="en-US" altLang="ko-KR" sz="1500" dirty="0"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classifier</a:t>
            </a:r>
            <a:endParaRPr lang="ko-KR" altLang="en-US" sz="1500" dirty="0">
              <a:solidFill>
                <a:srgbClr val="6456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3226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/>
          <p:nvPr/>
        </p:nvCxnSpPr>
        <p:spPr>
          <a:xfrm>
            <a:off x="304799" y="972455"/>
            <a:ext cx="6197600" cy="0"/>
          </a:xfrm>
          <a:prstGeom prst="line">
            <a:avLst/>
          </a:prstGeom>
          <a:ln w="38100">
            <a:solidFill>
              <a:srgbClr val="E491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D2E8C3E-F28E-7E4E-A2A6-A3C9FAEED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40536-C8E0-4247-A6C3-5135EE3E1BC4}" type="slidenum">
              <a:rPr lang="ko-KR" altLang="en-US" smtClean="0"/>
              <a:t>34</a:t>
            </a:fld>
            <a:endParaRPr lang="ko-KR" altLang="en-US"/>
          </a:p>
        </p:txBody>
      </p:sp>
      <p:cxnSp>
        <p:nvCxnSpPr>
          <p:cNvPr id="15" name="직선 연결선 1">
            <a:extLst>
              <a:ext uri="{FF2B5EF4-FFF2-40B4-BE49-F238E27FC236}">
                <a16:creationId xmlns:a16="http://schemas.microsoft.com/office/drawing/2014/main" id="{23175263-AA3A-5045-B05B-2718F46DB822}"/>
              </a:ext>
            </a:extLst>
          </p:cNvPr>
          <p:cNvCxnSpPr>
            <a:cxnSpLocks/>
          </p:cNvCxnSpPr>
          <p:nvPr/>
        </p:nvCxnSpPr>
        <p:spPr>
          <a:xfrm>
            <a:off x="318249" y="986179"/>
            <a:ext cx="6946728" cy="0"/>
          </a:xfrm>
          <a:prstGeom prst="line">
            <a:avLst/>
          </a:prstGeom>
          <a:ln w="38100">
            <a:solidFill>
              <a:srgbClr val="E491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EFBFD21-6D07-2A4A-B40B-B0538D83D71B}"/>
              </a:ext>
            </a:extLst>
          </p:cNvPr>
          <p:cNvSpPr/>
          <p:nvPr/>
        </p:nvSpPr>
        <p:spPr>
          <a:xfrm>
            <a:off x="291355" y="954222"/>
            <a:ext cx="1851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Making dataset</a:t>
            </a:r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6456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712" y="2148840"/>
            <a:ext cx="3945653" cy="297275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8294" y="2148841"/>
            <a:ext cx="3939019" cy="2972752"/>
          </a:xfrm>
          <a:prstGeom prst="rect">
            <a:avLst/>
          </a:prstGeom>
        </p:spPr>
      </p:pic>
      <p:sp>
        <p:nvSpPr>
          <p:cNvPr id="11" name="슬라이드 번호 개체 틀 1">
            <a:extLst>
              <a:ext uri="{FF2B5EF4-FFF2-40B4-BE49-F238E27FC236}">
                <a16:creationId xmlns:a16="http://schemas.microsoft.com/office/drawing/2014/main" id="{FD2E8C3E-F28E-7E4E-A2A6-A3C9FAEED9B0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34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슬라이드 번호 개체 틀 1">
            <a:extLst>
              <a:ext uri="{FF2B5EF4-FFF2-40B4-BE49-F238E27FC236}">
                <a16:creationId xmlns:a16="http://schemas.microsoft.com/office/drawing/2014/main" id="{FD2E8C3E-F28E-7E4E-A2A6-A3C9FAEED9B0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34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슬라이드 번호 개체 틀 1">
            <a:extLst>
              <a:ext uri="{FF2B5EF4-FFF2-40B4-BE49-F238E27FC236}">
                <a16:creationId xmlns:a16="http://schemas.microsoft.com/office/drawing/2014/main" id="{FD2E8C3E-F28E-7E4E-A2A6-A3C9FAEED9B0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34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슬라이드 번호 개체 틀 1">
            <a:extLst>
              <a:ext uri="{FF2B5EF4-FFF2-40B4-BE49-F238E27FC236}">
                <a16:creationId xmlns:a16="http://schemas.microsoft.com/office/drawing/2014/main" id="{FD2E8C3E-F28E-7E4E-A2A6-A3C9FAEED9B0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34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슬라이드 번호 개체 틀 1">
            <a:extLst>
              <a:ext uri="{FF2B5EF4-FFF2-40B4-BE49-F238E27FC236}">
                <a16:creationId xmlns:a16="http://schemas.microsoft.com/office/drawing/2014/main" id="{FD2E8C3E-F28E-7E4E-A2A6-A3C9FAEED9B0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34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슬라이드 번호 개체 틀 1">
            <a:extLst>
              <a:ext uri="{FF2B5EF4-FFF2-40B4-BE49-F238E27FC236}">
                <a16:creationId xmlns:a16="http://schemas.microsoft.com/office/drawing/2014/main" id="{FD2E8C3E-F28E-7E4E-A2A6-A3C9FAEED9B0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34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9959" y="6384039"/>
            <a:ext cx="1708030" cy="363807"/>
          </a:xfrm>
          <a:prstGeom prst="rect">
            <a:avLst/>
          </a:prstGeom>
        </p:spPr>
      </p:pic>
      <p:cxnSp>
        <p:nvCxnSpPr>
          <p:cNvPr id="19" name="직선 연결선 18"/>
          <p:cNvCxnSpPr/>
          <p:nvPr/>
        </p:nvCxnSpPr>
        <p:spPr>
          <a:xfrm>
            <a:off x="0" y="6533617"/>
            <a:ext cx="12192000" cy="5206"/>
          </a:xfrm>
          <a:prstGeom prst="line">
            <a:avLst/>
          </a:prstGeom>
          <a:ln w="38100">
            <a:solidFill>
              <a:srgbClr val="E491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림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333" y="6357667"/>
            <a:ext cx="1708030" cy="363807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603333" y="6364774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0173" y="6374148"/>
            <a:ext cx="1708030" cy="363807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7553348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79499" y="6347936"/>
            <a:ext cx="1708030" cy="363807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9872674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9880637" y="6338044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1521" y="6365522"/>
            <a:ext cx="1708030" cy="363807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2914696" y="6355043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Preprocessin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252944" y="6364850"/>
            <a:ext cx="1726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600697" y="6355043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2925263" y="6360081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5262405" y="6384039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829395" y="5366467"/>
            <a:ext cx="2544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64565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Automatically Detected</a:t>
            </a:r>
            <a:endParaRPr lang="ko-KR" altLang="en-US" dirty="0">
              <a:solidFill>
                <a:srgbClr val="64565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7131540" y="5366467"/>
            <a:ext cx="2787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64565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Drag to detect more ones</a:t>
            </a:r>
            <a:endParaRPr lang="ko-KR" altLang="en-US" dirty="0">
              <a:solidFill>
                <a:srgbClr val="64565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5D60C52-ED93-6B6A-C949-A93A833CA43F}"/>
              </a:ext>
            </a:extLst>
          </p:cNvPr>
          <p:cNvSpPr/>
          <p:nvPr/>
        </p:nvSpPr>
        <p:spPr>
          <a:xfrm>
            <a:off x="275771" y="423706"/>
            <a:ext cx="81619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Algorithm – [2] </a:t>
            </a:r>
            <a:r>
              <a:rPr lang="en-US" altLang="ko-KR" sz="32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Haar</a:t>
            </a:r>
            <a:r>
              <a:rPr lang="en-US" altLang="ko-KR" sz="3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cascade classifier</a:t>
            </a:r>
            <a:endParaRPr lang="ko-KR" altLang="en-US" sz="3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6456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슬라이드 번호 개체 틀 1">
            <a:extLst>
              <a:ext uri="{FF2B5EF4-FFF2-40B4-BE49-F238E27FC236}">
                <a16:creationId xmlns:a16="http://schemas.microsoft.com/office/drawing/2014/main" id="{E111F390-8408-2EA2-0B65-1635F6458D9A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/>
              <a:pPr/>
              <a:t>34</a:t>
            </a:fld>
            <a:endParaRPr lang="ko-KR" altLang="en-US"/>
          </a:p>
        </p:txBody>
      </p:sp>
      <p:sp>
        <p:nvSpPr>
          <p:cNvPr id="7" name="슬라이드 번호 개체 틀 1">
            <a:extLst>
              <a:ext uri="{FF2B5EF4-FFF2-40B4-BE49-F238E27FC236}">
                <a16:creationId xmlns:a16="http://schemas.microsoft.com/office/drawing/2014/main" id="{1B0EF918-1CDA-223A-9268-476703544FDF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/>
              <a:pPr/>
              <a:t>34</a:t>
            </a:fld>
            <a:endParaRPr lang="ko-KR" altLang="en-US"/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805C927C-16A0-FB52-8FF2-DFA9C1A705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9959" y="6384039"/>
            <a:ext cx="1708030" cy="363807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E40F651B-32E4-6006-B667-432D4CE197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333" y="6357667"/>
            <a:ext cx="1708030" cy="363807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4C12E516-EFF7-E179-9CC5-B53D117FD18E}"/>
              </a:ext>
            </a:extLst>
          </p:cNvPr>
          <p:cNvSpPr txBox="1"/>
          <p:nvPr/>
        </p:nvSpPr>
        <p:spPr>
          <a:xfrm>
            <a:off x="603333" y="6364774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</a:rPr>
              <a:t>Intro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6D2BC73E-DC56-B556-A3AB-2E24703FA1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0173" y="6374148"/>
            <a:ext cx="1708030" cy="363807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EE16F99C-1C05-5D5B-8BE5-E3CDB538F9E9}"/>
              </a:ext>
            </a:extLst>
          </p:cNvPr>
          <p:cNvSpPr txBox="1"/>
          <p:nvPr/>
        </p:nvSpPr>
        <p:spPr>
          <a:xfrm>
            <a:off x="7553348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8F29898-892A-6810-F62E-F59C47830D58}"/>
              </a:ext>
            </a:extLst>
          </p:cNvPr>
          <p:cNvSpPr/>
          <p:nvPr/>
        </p:nvSpPr>
        <p:spPr>
          <a:xfrm>
            <a:off x="7561311" y="6364772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/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2B2528EE-EE7E-D513-28D5-3564705EA4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79499" y="6347936"/>
            <a:ext cx="1708030" cy="363807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1F4AB6A3-99D6-92F7-35DE-338BC7E860D7}"/>
              </a:ext>
            </a:extLst>
          </p:cNvPr>
          <p:cNvSpPr txBox="1"/>
          <p:nvPr/>
        </p:nvSpPr>
        <p:spPr>
          <a:xfrm>
            <a:off x="9872674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91AF030B-BD02-F615-37E6-B794716B2805}"/>
              </a:ext>
            </a:extLst>
          </p:cNvPr>
          <p:cNvSpPr/>
          <p:nvPr/>
        </p:nvSpPr>
        <p:spPr>
          <a:xfrm>
            <a:off x="9880637" y="6338044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/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A8287CA3-61D5-5FD0-D5E2-50C8476E09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1521" y="6365522"/>
            <a:ext cx="1708030" cy="363807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B8C4E691-DD86-CA6B-CE9D-8DA111D50D6C}"/>
              </a:ext>
            </a:extLst>
          </p:cNvPr>
          <p:cNvSpPr txBox="1"/>
          <p:nvPr/>
        </p:nvSpPr>
        <p:spPr>
          <a:xfrm>
            <a:off x="2914696" y="6355043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</a:rPr>
              <a:t>Preprocessin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434FE75-30A4-F11A-2478-4DFB8534EDA1}"/>
              </a:ext>
            </a:extLst>
          </p:cNvPr>
          <p:cNvSpPr txBox="1"/>
          <p:nvPr/>
        </p:nvSpPr>
        <p:spPr>
          <a:xfrm>
            <a:off x="5252944" y="6364850"/>
            <a:ext cx="1726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</a:rPr>
              <a:t>Machine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1BC86B1C-068B-6106-4D36-3A20A425E48F}"/>
              </a:ext>
            </a:extLst>
          </p:cNvPr>
          <p:cNvSpPr/>
          <p:nvPr/>
        </p:nvSpPr>
        <p:spPr>
          <a:xfrm>
            <a:off x="600697" y="6355043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/>
          </a:p>
          <a:p>
            <a:pPr algn="ctr"/>
            <a:endParaRPr lang="ko-KR" altLang="en-US" sz="1500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C07FA80D-81FE-4B21-34EC-5E077F0B21EC}"/>
              </a:ext>
            </a:extLst>
          </p:cNvPr>
          <p:cNvSpPr/>
          <p:nvPr/>
        </p:nvSpPr>
        <p:spPr>
          <a:xfrm>
            <a:off x="2925263" y="6360081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/>
          </a:p>
          <a:p>
            <a:pPr algn="ctr"/>
            <a:endParaRPr lang="ko-KR" altLang="en-US" sz="1500" dirty="0"/>
          </a:p>
        </p:txBody>
      </p:sp>
      <p:sp>
        <p:nvSpPr>
          <p:cNvPr id="50" name="슬라이드 번호 개체 틀 1">
            <a:extLst>
              <a:ext uri="{FF2B5EF4-FFF2-40B4-BE49-F238E27FC236}">
                <a16:creationId xmlns:a16="http://schemas.microsoft.com/office/drawing/2014/main" id="{8EAF0BC6-995D-69E2-B683-A2EF886F9D0B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/>
              <a:pPr/>
              <a:t>34</a:t>
            </a:fld>
            <a:endParaRPr lang="ko-KR" altLang="en-US"/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41D60F86-0612-1219-AF41-A16A380D5D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9959" y="6384039"/>
            <a:ext cx="1708030" cy="363807"/>
          </a:xfrm>
          <a:prstGeom prst="rect">
            <a:avLst/>
          </a:prstGeom>
        </p:spPr>
      </p:pic>
      <p:grpSp>
        <p:nvGrpSpPr>
          <p:cNvPr id="52" name="그룹 51">
            <a:extLst>
              <a:ext uri="{FF2B5EF4-FFF2-40B4-BE49-F238E27FC236}">
                <a16:creationId xmlns:a16="http://schemas.microsoft.com/office/drawing/2014/main" id="{3F85DF3F-517F-06D0-BC2C-1A12B9F0973F}"/>
              </a:ext>
            </a:extLst>
          </p:cNvPr>
          <p:cNvGrpSpPr/>
          <p:nvPr/>
        </p:nvGrpSpPr>
        <p:grpSpPr>
          <a:xfrm>
            <a:off x="603333" y="6357667"/>
            <a:ext cx="1708030" cy="363807"/>
            <a:chOff x="129396" y="6357667"/>
            <a:chExt cx="1708030" cy="363807"/>
          </a:xfrm>
        </p:grpSpPr>
        <p:pic>
          <p:nvPicPr>
            <p:cNvPr id="53" name="그림 52">
              <a:extLst>
                <a:ext uri="{FF2B5EF4-FFF2-40B4-BE49-F238E27FC236}">
                  <a16:creationId xmlns:a16="http://schemas.microsoft.com/office/drawing/2014/main" id="{44D6FF97-DC02-78C4-DDD8-3B98781CD4B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9396" y="6357667"/>
              <a:ext cx="1708030" cy="363807"/>
            </a:xfrm>
            <a:prstGeom prst="rect">
              <a:avLst/>
            </a:prstGeom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E51E28D-DCBB-2169-05AF-3FA6FA1665BB}"/>
                </a:ext>
              </a:extLst>
            </p:cNvPr>
            <p:cNvSpPr txBox="1"/>
            <p:nvPr/>
          </p:nvSpPr>
          <p:spPr>
            <a:xfrm>
              <a:off x="129396" y="6364774"/>
              <a:ext cx="1695933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500" dirty="0">
                  <a:solidFill>
                    <a:schemeClr val="accent6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Intro</a:t>
              </a:r>
              <a:endParaRPr lang="ko-KR" altLang="en-US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55" name="그림 54">
            <a:extLst>
              <a:ext uri="{FF2B5EF4-FFF2-40B4-BE49-F238E27FC236}">
                <a16:creationId xmlns:a16="http://schemas.microsoft.com/office/drawing/2014/main" id="{EAD47DE5-BCF2-6E92-6F11-A3FE0B49AB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0173" y="6374148"/>
            <a:ext cx="1708030" cy="363807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8784822D-1264-21A5-BBFB-2E6830E1E0F5}"/>
              </a:ext>
            </a:extLst>
          </p:cNvPr>
          <p:cNvSpPr txBox="1"/>
          <p:nvPr/>
        </p:nvSpPr>
        <p:spPr>
          <a:xfrm>
            <a:off x="7553348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B7CA7F6A-E54E-2299-37D8-319DEAE700B5}"/>
              </a:ext>
            </a:extLst>
          </p:cNvPr>
          <p:cNvSpPr/>
          <p:nvPr/>
        </p:nvSpPr>
        <p:spPr>
          <a:xfrm>
            <a:off x="7561311" y="6364772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8" name="그림 57">
            <a:extLst>
              <a:ext uri="{FF2B5EF4-FFF2-40B4-BE49-F238E27FC236}">
                <a16:creationId xmlns:a16="http://schemas.microsoft.com/office/drawing/2014/main" id="{79D25E99-F7FF-1925-6EA6-644807AD0B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79499" y="6347936"/>
            <a:ext cx="1708030" cy="363807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CA01EA4F-A8C8-E293-9086-3A37EB5DCB0F}"/>
              </a:ext>
            </a:extLst>
          </p:cNvPr>
          <p:cNvSpPr txBox="1"/>
          <p:nvPr/>
        </p:nvSpPr>
        <p:spPr>
          <a:xfrm>
            <a:off x="9872674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F4219E5C-4521-997E-B6D1-90F0B85DD4A1}"/>
              </a:ext>
            </a:extLst>
          </p:cNvPr>
          <p:cNvSpPr/>
          <p:nvPr/>
        </p:nvSpPr>
        <p:spPr>
          <a:xfrm>
            <a:off x="9880637" y="6338044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D5C6BF7B-07D9-5222-3C09-E2FFE13F9CEC}"/>
              </a:ext>
            </a:extLst>
          </p:cNvPr>
          <p:cNvSpPr txBox="1"/>
          <p:nvPr/>
        </p:nvSpPr>
        <p:spPr>
          <a:xfrm>
            <a:off x="5252944" y="6364850"/>
            <a:ext cx="1726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6F6A5A9C-B728-2C3F-C7BE-367866007266}"/>
              </a:ext>
            </a:extLst>
          </p:cNvPr>
          <p:cNvSpPr/>
          <p:nvPr/>
        </p:nvSpPr>
        <p:spPr>
          <a:xfrm>
            <a:off x="5265910" y="6374147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454678CE-46FA-4B06-A545-52E905F4B947}"/>
              </a:ext>
            </a:extLst>
          </p:cNvPr>
          <p:cNvSpPr/>
          <p:nvPr/>
        </p:nvSpPr>
        <p:spPr>
          <a:xfrm>
            <a:off x="600697" y="6355043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4" name="그림 63">
            <a:extLst>
              <a:ext uri="{FF2B5EF4-FFF2-40B4-BE49-F238E27FC236}">
                <a16:creationId xmlns:a16="http://schemas.microsoft.com/office/drawing/2014/main" id="{BFC7F9E5-208B-F817-4BCD-5D68A1F95F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9959" y="6384039"/>
            <a:ext cx="1708030" cy="363807"/>
          </a:xfrm>
          <a:prstGeom prst="rect">
            <a:avLst/>
          </a:prstGeom>
        </p:spPr>
      </p:pic>
      <p:pic>
        <p:nvPicPr>
          <p:cNvPr id="65" name="그림 64">
            <a:extLst>
              <a:ext uri="{FF2B5EF4-FFF2-40B4-BE49-F238E27FC236}">
                <a16:creationId xmlns:a16="http://schemas.microsoft.com/office/drawing/2014/main" id="{A99C6186-8D98-E7B3-0AD7-6C9860DF90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0173" y="6374148"/>
            <a:ext cx="1708030" cy="363807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5083B2A8-D838-537B-4C8D-E7B2090E917A}"/>
              </a:ext>
            </a:extLst>
          </p:cNvPr>
          <p:cNvSpPr txBox="1"/>
          <p:nvPr/>
        </p:nvSpPr>
        <p:spPr>
          <a:xfrm>
            <a:off x="7553348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5BB5BA17-DC64-6BD5-217D-6088889D71FB}"/>
              </a:ext>
            </a:extLst>
          </p:cNvPr>
          <p:cNvSpPr/>
          <p:nvPr/>
        </p:nvSpPr>
        <p:spPr>
          <a:xfrm>
            <a:off x="7561311" y="6364772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8" name="그림 67">
            <a:extLst>
              <a:ext uri="{FF2B5EF4-FFF2-40B4-BE49-F238E27FC236}">
                <a16:creationId xmlns:a16="http://schemas.microsoft.com/office/drawing/2014/main" id="{CA9FF5F0-3AFB-09AC-568A-EDDF3D651C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79499" y="6347936"/>
            <a:ext cx="1708030" cy="363807"/>
          </a:xfrm>
          <a:prstGeom prst="rect">
            <a:avLst/>
          </a:prstGeom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64B8EBC8-6114-4D36-3969-FDEAFE7178D8}"/>
              </a:ext>
            </a:extLst>
          </p:cNvPr>
          <p:cNvSpPr txBox="1"/>
          <p:nvPr/>
        </p:nvSpPr>
        <p:spPr>
          <a:xfrm>
            <a:off x="9872674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67464635-2126-2E1A-5667-B454090EFDB5}"/>
              </a:ext>
            </a:extLst>
          </p:cNvPr>
          <p:cNvSpPr/>
          <p:nvPr/>
        </p:nvSpPr>
        <p:spPr>
          <a:xfrm>
            <a:off x="9880637" y="6338044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A1E07952-7B10-AC2A-9FAC-67628A49A4B9}"/>
              </a:ext>
            </a:extLst>
          </p:cNvPr>
          <p:cNvSpPr txBox="1"/>
          <p:nvPr/>
        </p:nvSpPr>
        <p:spPr>
          <a:xfrm>
            <a:off x="5252944" y="6364850"/>
            <a:ext cx="1726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2" name="그림 71">
            <a:extLst>
              <a:ext uri="{FF2B5EF4-FFF2-40B4-BE49-F238E27FC236}">
                <a16:creationId xmlns:a16="http://schemas.microsoft.com/office/drawing/2014/main" id="{E56CB092-A5D0-16E1-FC33-F1A26A1F4B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3166" y="6361089"/>
            <a:ext cx="1708030" cy="363807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ED11F054-4C88-0CC5-870D-E6A9D138DD9E}"/>
              </a:ext>
            </a:extLst>
          </p:cNvPr>
          <p:cNvSpPr txBox="1"/>
          <p:nvPr/>
        </p:nvSpPr>
        <p:spPr>
          <a:xfrm>
            <a:off x="7566341" y="6350610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Haar</a:t>
            </a:r>
            <a:r>
              <a:rPr lang="en-US" altLang="ko-KR" sz="1500" dirty="0"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classifier</a:t>
            </a:r>
            <a:endParaRPr lang="ko-KR" altLang="en-US" sz="1500" dirty="0">
              <a:solidFill>
                <a:srgbClr val="6456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F2E5F130-EFB2-9000-72AA-14F9DBEA99BE}"/>
              </a:ext>
            </a:extLst>
          </p:cNvPr>
          <p:cNvSpPr/>
          <p:nvPr/>
        </p:nvSpPr>
        <p:spPr>
          <a:xfrm>
            <a:off x="7561311" y="6344452"/>
            <a:ext cx="1708030" cy="393502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solidFill>
                <a:srgbClr val="6456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5" name="슬라이드 번호 개체 틀 1">
            <a:extLst>
              <a:ext uri="{FF2B5EF4-FFF2-40B4-BE49-F238E27FC236}">
                <a16:creationId xmlns:a16="http://schemas.microsoft.com/office/drawing/2014/main" id="{C3CEC348-719A-FDB8-03FE-49275060BDD5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/>
              <a:pPr/>
              <a:t>34</a:t>
            </a:fld>
            <a:endParaRPr lang="ko-KR" altLang="en-US"/>
          </a:p>
        </p:txBody>
      </p:sp>
      <p:sp>
        <p:nvSpPr>
          <p:cNvPr id="76" name="슬라이드 번호 개체 틀 1">
            <a:extLst>
              <a:ext uri="{FF2B5EF4-FFF2-40B4-BE49-F238E27FC236}">
                <a16:creationId xmlns:a16="http://schemas.microsoft.com/office/drawing/2014/main" id="{A9C99F70-BBF6-8A9B-7FE4-E6FD9A48DCAD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34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7" name="슬라이드 번호 개체 틀 1">
            <a:extLst>
              <a:ext uri="{FF2B5EF4-FFF2-40B4-BE49-F238E27FC236}">
                <a16:creationId xmlns:a16="http://schemas.microsoft.com/office/drawing/2014/main" id="{61C4E744-2747-0EAE-ACCB-AE8BA28CFE07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34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8" name="슬라이드 번호 개체 틀 1">
            <a:extLst>
              <a:ext uri="{FF2B5EF4-FFF2-40B4-BE49-F238E27FC236}">
                <a16:creationId xmlns:a16="http://schemas.microsoft.com/office/drawing/2014/main" id="{F5FC3CD4-8BD5-2525-7A76-944D0CFED8DD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34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9" name="슬라이드 번호 개체 틀 1">
            <a:extLst>
              <a:ext uri="{FF2B5EF4-FFF2-40B4-BE49-F238E27FC236}">
                <a16:creationId xmlns:a16="http://schemas.microsoft.com/office/drawing/2014/main" id="{0E87B219-9E9F-4A48-46E1-8AE3BC9ADF9F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34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0" name="슬라이드 번호 개체 틀 1">
            <a:extLst>
              <a:ext uri="{FF2B5EF4-FFF2-40B4-BE49-F238E27FC236}">
                <a16:creationId xmlns:a16="http://schemas.microsoft.com/office/drawing/2014/main" id="{EB49AE6F-0F44-CA40-4320-458C95D77E4A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34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1" name="그림 80">
            <a:extLst>
              <a:ext uri="{FF2B5EF4-FFF2-40B4-BE49-F238E27FC236}">
                <a16:creationId xmlns:a16="http://schemas.microsoft.com/office/drawing/2014/main" id="{DF281AC2-4CDE-1191-BCBE-428EE2A951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9959" y="6384039"/>
            <a:ext cx="1708030" cy="363807"/>
          </a:xfrm>
          <a:prstGeom prst="rect">
            <a:avLst/>
          </a:prstGeom>
        </p:spPr>
      </p:pic>
      <p:pic>
        <p:nvPicPr>
          <p:cNvPr id="82" name="그림 81">
            <a:extLst>
              <a:ext uri="{FF2B5EF4-FFF2-40B4-BE49-F238E27FC236}">
                <a16:creationId xmlns:a16="http://schemas.microsoft.com/office/drawing/2014/main" id="{F2E5CFD5-CAEF-104B-680C-45959A99D0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333" y="6357667"/>
            <a:ext cx="1708030" cy="363807"/>
          </a:xfrm>
          <a:prstGeom prst="rect">
            <a:avLst/>
          </a:prstGeom>
        </p:spPr>
      </p:pic>
      <p:sp>
        <p:nvSpPr>
          <p:cNvPr id="83" name="TextBox 82">
            <a:extLst>
              <a:ext uri="{FF2B5EF4-FFF2-40B4-BE49-F238E27FC236}">
                <a16:creationId xmlns:a16="http://schemas.microsoft.com/office/drawing/2014/main" id="{2088F62C-9278-4872-2AE7-586313F1FA65}"/>
              </a:ext>
            </a:extLst>
          </p:cNvPr>
          <p:cNvSpPr txBox="1"/>
          <p:nvPr/>
        </p:nvSpPr>
        <p:spPr>
          <a:xfrm>
            <a:off x="603333" y="6364774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4" name="그림 83">
            <a:extLst>
              <a:ext uri="{FF2B5EF4-FFF2-40B4-BE49-F238E27FC236}">
                <a16:creationId xmlns:a16="http://schemas.microsoft.com/office/drawing/2014/main" id="{50B8FED5-F84C-7227-F5CD-C1E877215B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0173" y="6374148"/>
            <a:ext cx="1708030" cy="363807"/>
          </a:xfrm>
          <a:prstGeom prst="rect">
            <a:avLst/>
          </a:prstGeom>
        </p:spPr>
      </p:pic>
      <p:sp>
        <p:nvSpPr>
          <p:cNvPr id="85" name="TextBox 84">
            <a:extLst>
              <a:ext uri="{FF2B5EF4-FFF2-40B4-BE49-F238E27FC236}">
                <a16:creationId xmlns:a16="http://schemas.microsoft.com/office/drawing/2014/main" id="{96457C58-2DAA-76F9-2299-0DCFEC62A865}"/>
              </a:ext>
            </a:extLst>
          </p:cNvPr>
          <p:cNvSpPr txBox="1"/>
          <p:nvPr/>
        </p:nvSpPr>
        <p:spPr>
          <a:xfrm>
            <a:off x="7553348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6" name="그림 85">
            <a:extLst>
              <a:ext uri="{FF2B5EF4-FFF2-40B4-BE49-F238E27FC236}">
                <a16:creationId xmlns:a16="http://schemas.microsoft.com/office/drawing/2014/main" id="{EF2E0ACA-448B-815F-7FF4-A54EBD25F1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79499" y="6347936"/>
            <a:ext cx="1708030" cy="363807"/>
          </a:xfrm>
          <a:prstGeom prst="rect">
            <a:avLst/>
          </a:prstGeom>
        </p:spPr>
      </p:pic>
      <p:sp>
        <p:nvSpPr>
          <p:cNvPr id="87" name="TextBox 86">
            <a:extLst>
              <a:ext uri="{FF2B5EF4-FFF2-40B4-BE49-F238E27FC236}">
                <a16:creationId xmlns:a16="http://schemas.microsoft.com/office/drawing/2014/main" id="{2B8DE453-EEB4-ED54-D807-089DF151BD2B}"/>
              </a:ext>
            </a:extLst>
          </p:cNvPr>
          <p:cNvSpPr txBox="1"/>
          <p:nvPr/>
        </p:nvSpPr>
        <p:spPr>
          <a:xfrm>
            <a:off x="9872674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7423192D-5DFD-B85A-51C4-84EF476E0F14}"/>
              </a:ext>
            </a:extLst>
          </p:cNvPr>
          <p:cNvSpPr/>
          <p:nvPr/>
        </p:nvSpPr>
        <p:spPr>
          <a:xfrm>
            <a:off x="9880637" y="6338044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9" name="그림 88">
            <a:extLst>
              <a:ext uri="{FF2B5EF4-FFF2-40B4-BE49-F238E27FC236}">
                <a16:creationId xmlns:a16="http://schemas.microsoft.com/office/drawing/2014/main" id="{0F8376C1-BB4C-352E-FAF6-317B35C4A9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1521" y="6365522"/>
            <a:ext cx="1708030" cy="363807"/>
          </a:xfrm>
          <a:prstGeom prst="rect">
            <a:avLst/>
          </a:prstGeom>
        </p:spPr>
      </p:pic>
      <p:sp>
        <p:nvSpPr>
          <p:cNvPr id="90" name="TextBox 89">
            <a:extLst>
              <a:ext uri="{FF2B5EF4-FFF2-40B4-BE49-F238E27FC236}">
                <a16:creationId xmlns:a16="http://schemas.microsoft.com/office/drawing/2014/main" id="{2A35BB1D-9E88-B166-E17F-6586BAA29DD3}"/>
              </a:ext>
            </a:extLst>
          </p:cNvPr>
          <p:cNvSpPr txBox="1"/>
          <p:nvPr/>
        </p:nvSpPr>
        <p:spPr>
          <a:xfrm>
            <a:off x="2914696" y="6355043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Preprocessin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CFB7B21D-0778-1373-A35E-BC5072A20291}"/>
              </a:ext>
            </a:extLst>
          </p:cNvPr>
          <p:cNvSpPr txBox="1"/>
          <p:nvPr/>
        </p:nvSpPr>
        <p:spPr>
          <a:xfrm>
            <a:off x="5252944" y="6364850"/>
            <a:ext cx="1726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7EE4C863-09D0-B2E7-4CAA-AFC4E993E6FF}"/>
              </a:ext>
            </a:extLst>
          </p:cNvPr>
          <p:cNvSpPr/>
          <p:nvPr/>
        </p:nvSpPr>
        <p:spPr>
          <a:xfrm>
            <a:off x="600697" y="6355043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28599EE5-D623-5150-70CA-F8BD31A4B599}"/>
              </a:ext>
            </a:extLst>
          </p:cNvPr>
          <p:cNvSpPr/>
          <p:nvPr/>
        </p:nvSpPr>
        <p:spPr>
          <a:xfrm>
            <a:off x="2925263" y="6360081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F1D53A1F-52E6-60F4-1329-C05F5332819B}"/>
              </a:ext>
            </a:extLst>
          </p:cNvPr>
          <p:cNvSpPr/>
          <p:nvPr/>
        </p:nvSpPr>
        <p:spPr>
          <a:xfrm>
            <a:off x="5262405" y="6384039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5" name="슬라이드 번호 개체 틀 1">
            <a:extLst>
              <a:ext uri="{FF2B5EF4-FFF2-40B4-BE49-F238E27FC236}">
                <a16:creationId xmlns:a16="http://schemas.microsoft.com/office/drawing/2014/main" id="{2E366ED4-A781-F91A-1872-C853F6CE7AA1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/>
              <a:pPr/>
              <a:t>34</a:t>
            </a:fld>
            <a:endParaRPr lang="ko-KR" altLang="en-US"/>
          </a:p>
        </p:txBody>
      </p:sp>
      <p:sp>
        <p:nvSpPr>
          <p:cNvPr id="96" name="슬라이드 번호 개체 틀 1">
            <a:extLst>
              <a:ext uri="{FF2B5EF4-FFF2-40B4-BE49-F238E27FC236}">
                <a16:creationId xmlns:a16="http://schemas.microsoft.com/office/drawing/2014/main" id="{EA244F49-A993-AC2F-1B6A-684AEA51BAD8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/>
              <a:pPr/>
              <a:t>34</a:t>
            </a:fld>
            <a:endParaRPr lang="ko-KR" altLang="en-US"/>
          </a:p>
        </p:txBody>
      </p:sp>
      <p:pic>
        <p:nvPicPr>
          <p:cNvPr id="97" name="그림 96">
            <a:extLst>
              <a:ext uri="{FF2B5EF4-FFF2-40B4-BE49-F238E27FC236}">
                <a16:creationId xmlns:a16="http://schemas.microsoft.com/office/drawing/2014/main" id="{FDAD25D7-2B35-5C9D-0E59-2657425FC1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9959" y="6384039"/>
            <a:ext cx="1708030" cy="363807"/>
          </a:xfrm>
          <a:prstGeom prst="rect">
            <a:avLst/>
          </a:prstGeom>
        </p:spPr>
      </p:pic>
      <p:pic>
        <p:nvPicPr>
          <p:cNvPr id="98" name="그림 97">
            <a:extLst>
              <a:ext uri="{FF2B5EF4-FFF2-40B4-BE49-F238E27FC236}">
                <a16:creationId xmlns:a16="http://schemas.microsoft.com/office/drawing/2014/main" id="{373C12DB-4C82-FAB0-4E7A-A9567A9696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333" y="6357667"/>
            <a:ext cx="1708030" cy="363807"/>
          </a:xfrm>
          <a:prstGeom prst="rect">
            <a:avLst/>
          </a:prstGeom>
        </p:spPr>
      </p:pic>
      <p:sp>
        <p:nvSpPr>
          <p:cNvPr id="99" name="TextBox 98">
            <a:extLst>
              <a:ext uri="{FF2B5EF4-FFF2-40B4-BE49-F238E27FC236}">
                <a16:creationId xmlns:a16="http://schemas.microsoft.com/office/drawing/2014/main" id="{DEAA41E8-DAF7-7C3E-0E0C-E298119BD0CA}"/>
              </a:ext>
            </a:extLst>
          </p:cNvPr>
          <p:cNvSpPr txBox="1"/>
          <p:nvPr/>
        </p:nvSpPr>
        <p:spPr>
          <a:xfrm>
            <a:off x="603333" y="6364774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</a:rPr>
              <a:t>Intro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100" name="그림 99">
            <a:extLst>
              <a:ext uri="{FF2B5EF4-FFF2-40B4-BE49-F238E27FC236}">
                <a16:creationId xmlns:a16="http://schemas.microsoft.com/office/drawing/2014/main" id="{9EF4B905-E22F-8473-5275-CD35856FB4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0173" y="6374148"/>
            <a:ext cx="1708030" cy="363807"/>
          </a:xfrm>
          <a:prstGeom prst="rect">
            <a:avLst/>
          </a:prstGeom>
        </p:spPr>
      </p:pic>
      <p:sp>
        <p:nvSpPr>
          <p:cNvPr id="101" name="TextBox 100">
            <a:extLst>
              <a:ext uri="{FF2B5EF4-FFF2-40B4-BE49-F238E27FC236}">
                <a16:creationId xmlns:a16="http://schemas.microsoft.com/office/drawing/2014/main" id="{DDB1B77B-B6B8-0B19-5C80-E7EF1F8BE16E}"/>
              </a:ext>
            </a:extLst>
          </p:cNvPr>
          <p:cNvSpPr txBox="1"/>
          <p:nvPr/>
        </p:nvSpPr>
        <p:spPr>
          <a:xfrm>
            <a:off x="7553348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3E5C16B7-42BF-0E53-5B79-0FAD1F9DFBF2}"/>
              </a:ext>
            </a:extLst>
          </p:cNvPr>
          <p:cNvSpPr/>
          <p:nvPr/>
        </p:nvSpPr>
        <p:spPr>
          <a:xfrm>
            <a:off x="7561311" y="6364772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/>
          </a:p>
        </p:txBody>
      </p:sp>
      <p:pic>
        <p:nvPicPr>
          <p:cNvPr id="103" name="그림 102">
            <a:extLst>
              <a:ext uri="{FF2B5EF4-FFF2-40B4-BE49-F238E27FC236}">
                <a16:creationId xmlns:a16="http://schemas.microsoft.com/office/drawing/2014/main" id="{CF5C896F-1229-B3FE-2DCD-0D0AFE697C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79499" y="6347936"/>
            <a:ext cx="1708030" cy="363807"/>
          </a:xfrm>
          <a:prstGeom prst="rect">
            <a:avLst/>
          </a:prstGeom>
        </p:spPr>
      </p:pic>
      <p:sp>
        <p:nvSpPr>
          <p:cNvPr id="104" name="TextBox 103">
            <a:extLst>
              <a:ext uri="{FF2B5EF4-FFF2-40B4-BE49-F238E27FC236}">
                <a16:creationId xmlns:a16="http://schemas.microsoft.com/office/drawing/2014/main" id="{9185F9CF-919B-A453-8E3D-B5F7D57BF050}"/>
              </a:ext>
            </a:extLst>
          </p:cNvPr>
          <p:cNvSpPr txBox="1"/>
          <p:nvPr/>
        </p:nvSpPr>
        <p:spPr>
          <a:xfrm>
            <a:off x="9872674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325F6565-B310-5FD7-D249-8BA3728BC8EE}"/>
              </a:ext>
            </a:extLst>
          </p:cNvPr>
          <p:cNvSpPr/>
          <p:nvPr/>
        </p:nvSpPr>
        <p:spPr>
          <a:xfrm>
            <a:off x="9880637" y="6338044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/>
          </a:p>
        </p:txBody>
      </p:sp>
      <p:pic>
        <p:nvPicPr>
          <p:cNvPr id="106" name="그림 105">
            <a:extLst>
              <a:ext uri="{FF2B5EF4-FFF2-40B4-BE49-F238E27FC236}">
                <a16:creationId xmlns:a16="http://schemas.microsoft.com/office/drawing/2014/main" id="{5615AA6B-59FE-CB08-9CAE-895FAD19E1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1521" y="6365522"/>
            <a:ext cx="1708030" cy="363807"/>
          </a:xfrm>
          <a:prstGeom prst="rect">
            <a:avLst/>
          </a:prstGeom>
        </p:spPr>
      </p:pic>
      <p:sp>
        <p:nvSpPr>
          <p:cNvPr id="107" name="TextBox 106">
            <a:extLst>
              <a:ext uri="{FF2B5EF4-FFF2-40B4-BE49-F238E27FC236}">
                <a16:creationId xmlns:a16="http://schemas.microsoft.com/office/drawing/2014/main" id="{5E69B426-68C3-6AC7-63F4-D0E04AA7B893}"/>
              </a:ext>
            </a:extLst>
          </p:cNvPr>
          <p:cNvSpPr txBox="1"/>
          <p:nvPr/>
        </p:nvSpPr>
        <p:spPr>
          <a:xfrm>
            <a:off x="2914696" y="6355043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</a:rPr>
              <a:t>Preprocessin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C9F40037-BDDD-E8AE-82B5-A5BBFD1993A7}"/>
              </a:ext>
            </a:extLst>
          </p:cNvPr>
          <p:cNvSpPr txBox="1"/>
          <p:nvPr/>
        </p:nvSpPr>
        <p:spPr>
          <a:xfrm>
            <a:off x="5252944" y="6364850"/>
            <a:ext cx="1726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</a:rPr>
              <a:t>Machine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16A2A844-E2C6-30A3-6590-71EBD7B428B7}"/>
              </a:ext>
            </a:extLst>
          </p:cNvPr>
          <p:cNvSpPr/>
          <p:nvPr/>
        </p:nvSpPr>
        <p:spPr>
          <a:xfrm>
            <a:off x="600697" y="6355043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/>
          </a:p>
          <a:p>
            <a:pPr algn="ctr"/>
            <a:endParaRPr lang="ko-KR" altLang="en-US" sz="1500" dirty="0"/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EE223E1F-CD98-E40C-F204-704696522EE7}"/>
              </a:ext>
            </a:extLst>
          </p:cNvPr>
          <p:cNvSpPr/>
          <p:nvPr/>
        </p:nvSpPr>
        <p:spPr>
          <a:xfrm>
            <a:off x="2925263" y="6360081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/>
          </a:p>
          <a:p>
            <a:pPr algn="ctr"/>
            <a:endParaRPr lang="ko-KR" altLang="en-US" sz="1500" dirty="0"/>
          </a:p>
        </p:txBody>
      </p:sp>
      <p:sp>
        <p:nvSpPr>
          <p:cNvPr id="111" name="슬라이드 번호 개체 틀 1">
            <a:extLst>
              <a:ext uri="{FF2B5EF4-FFF2-40B4-BE49-F238E27FC236}">
                <a16:creationId xmlns:a16="http://schemas.microsoft.com/office/drawing/2014/main" id="{DD5D9C27-FB3D-8C44-4DF8-47D43A457972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/>
              <a:pPr/>
              <a:t>34</a:t>
            </a:fld>
            <a:endParaRPr lang="ko-KR" altLang="en-US"/>
          </a:p>
        </p:txBody>
      </p:sp>
      <p:pic>
        <p:nvPicPr>
          <p:cNvPr id="112" name="그림 111">
            <a:extLst>
              <a:ext uri="{FF2B5EF4-FFF2-40B4-BE49-F238E27FC236}">
                <a16:creationId xmlns:a16="http://schemas.microsoft.com/office/drawing/2014/main" id="{D4657131-3B6E-566A-70A6-9551AFAF4E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9959" y="6384039"/>
            <a:ext cx="1708030" cy="363807"/>
          </a:xfrm>
          <a:prstGeom prst="rect">
            <a:avLst/>
          </a:prstGeom>
        </p:spPr>
      </p:pic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3C61E159-0041-2CF8-847B-6B9255744E71}"/>
              </a:ext>
            </a:extLst>
          </p:cNvPr>
          <p:cNvGrpSpPr/>
          <p:nvPr/>
        </p:nvGrpSpPr>
        <p:grpSpPr>
          <a:xfrm>
            <a:off x="603333" y="6357667"/>
            <a:ext cx="1708030" cy="363807"/>
            <a:chOff x="129396" y="6357667"/>
            <a:chExt cx="1708030" cy="363807"/>
          </a:xfrm>
        </p:grpSpPr>
        <p:pic>
          <p:nvPicPr>
            <p:cNvPr id="114" name="그림 113">
              <a:extLst>
                <a:ext uri="{FF2B5EF4-FFF2-40B4-BE49-F238E27FC236}">
                  <a16:creationId xmlns:a16="http://schemas.microsoft.com/office/drawing/2014/main" id="{6B8E69B4-6128-E740-BC0A-1D30AA691C8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9396" y="6357667"/>
              <a:ext cx="1708030" cy="363807"/>
            </a:xfrm>
            <a:prstGeom prst="rect">
              <a:avLst/>
            </a:prstGeom>
          </p:spPr>
        </p:pic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8DA3C393-BD53-1984-FF5A-9B54112FC37D}"/>
                </a:ext>
              </a:extLst>
            </p:cNvPr>
            <p:cNvSpPr txBox="1"/>
            <p:nvPr/>
          </p:nvSpPr>
          <p:spPr>
            <a:xfrm>
              <a:off x="129396" y="6364774"/>
              <a:ext cx="1695933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500" dirty="0">
                  <a:solidFill>
                    <a:schemeClr val="accent6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Intro</a:t>
              </a:r>
              <a:endParaRPr lang="ko-KR" altLang="en-US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116" name="그림 115">
            <a:extLst>
              <a:ext uri="{FF2B5EF4-FFF2-40B4-BE49-F238E27FC236}">
                <a16:creationId xmlns:a16="http://schemas.microsoft.com/office/drawing/2014/main" id="{C9302D84-0533-CB8D-3ECF-C54AFEBAC5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0173" y="6374148"/>
            <a:ext cx="1708030" cy="363807"/>
          </a:xfrm>
          <a:prstGeom prst="rect">
            <a:avLst/>
          </a:prstGeom>
        </p:spPr>
      </p:pic>
      <p:sp>
        <p:nvSpPr>
          <p:cNvPr id="117" name="TextBox 116">
            <a:extLst>
              <a:ext uri="{FF2B5EF4-FFF2-40B4-BE49-F238E27FC236}">
                <a16:creationId xmlns:a16="http://schemas.microsoft.com/office/drawing/2014/main" id="{9BBAC0BA-315E-91E2-B285-0413BF142DB9}"/>
              </a:ext>
            </a:extLst>
          </p:cNvPr>
          <p:cNvSpPr txBox="1"/>
          <p:nvPr/>
        </p:nvSpPr>
        <p:spPr>
          <a:xfrm>
            <a:off x="7553348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252F3BCF-298F-19B5-500F-4F4F39874A18}"/>
              </a:ext>
            </a:extLst>
          </p:cNvPr>
          <p:cNvSpPr/>
          <p:nvPr/>
        </p:nvSpPr>
        <p:spPr>
          <a:xfrm>
            <a:off x="7561311" y="6364772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9" name="그림 118">
            <a:extLst>
              <a:ext uri="{FF2B5EF4-FFF2-40B4-BE49-F238E27FC236}">
                <a16:creationId xmlns:a16="http://schemas.microsoft.com/office/drawing/2014/main" id="{1961C09F-62AF-39C4-C2EA-60BAFF87A0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79499" y="6347936"/>
            <a:ext cx="1708030" cy="363807"/>
          </a:xfrm>
          <a:prstGeom prst="rect">
            <a:avLst/>
          </a:prstGeom>
        </p:spPr>
      </p:pic>
      <p:sp>
        <p:nvSpPr>
          <p:cNvPr id="120" name="TextBox 119">
            <a:extLst>
              <a:ext uri="{FF2B5EF4-FFF2-40B4-BE49-F238E27FC236}">
                <a16:creationId xmlns:a16="http://schemas.microsoft.com/office/drawing/2014/main" id="{3A42801E-5FFD-EA6C-48F1-C89B9C2B0D57}"/>
              </a:ext>
            </a:extLst>
          </p:cNvPr>
          <p:cNvSpPr txBox="1"/>
          <p:nvPr/>
        </p:nvSpPr>
        <p:spPr>
          <a:xfrm>
            <a:off x="9872674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0EC8710B-AC73-4E25-8250-9DE801BF71B1}"/>
              </a:ext>
            </a:extLst>
          </p:cNvPr>
          <p:cNvSpPr/>
          <p:nvPr/>
        </p:nvSpPr>
        <p:spPr>
          <a:xfrm>
            <a:off x="9880637" y="6338044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B4E93283-EC0C-ACE1-BD53-760673EB9D26}"/>
              </a:ext>
            </a:extLst>
          </p:cNvPr>
          <p:cNvSpPr txBox="1"/>
          <p:nvPr/>
        </p:nvSpPr>
        <p:spPr>
          <a:xfrm>
            <a:off x="5252944" y="6364850"/>
            <a:ext cx="1726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83D8ED93-B81D-2E4E-4997-EFCDE04AEE62}"/>
              </a:ext>
            </a:extLst>
          </p:cNvPr>
          <p:cNvSpPr/>
          <p:nvPr/>
        </p:nvSpPr>
        <p:spPr>
          <a:xfrm>
            <a:off x="5265910" y="6374147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5AAF29A7-C4E0-B124-01D3-4474A2DF5AC6}"/>
              </a:ext>
            </a:extLst>
          </p:cNvPr>
          <p:cNvSpPr/>
          <p:nvPr/>
        </p:nvSpPr>
        <p:spPr>
          <a:xfrm>
            <a:off x="600697" y="6355043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5" name="그림 124">
            <a:extLst>
              <a:ext uri="{FF2B5EF4-FFF2-40B4-BE49-F238E27FC236}">
                <a16:creationId xmlns:a16="http://schemas.microsoft.com/office/drawing/2014/main" id="{4A0D2CED-338B-9560-A9B6-8BDDD36B91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9959" y="6384039"/>
            <a:ext cx="1708030" cy="363807"/>
          </a:xfrm>
          <a:prstGeom prst="rect">
            <a:avLst/>
          </a:prstGeom>
        </p:spPr>
      </p:pic>
      <p:pic>
        <p:nvPicPr>
          <p:cNvPr id="126" name="그림 125">
            <a:extLst>
              <a:ext uri="{FF2B5EF4-FFF2-40B4-BE49-F238E27FC236}">
                <a16:creationId xmlns:a16="http://schemas.microsoft.com/office/drawing/2014/main" id="{43AAEEF3-E21C-F80C-4213-6B82500F7E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0173" y="6374148"/>
            <a:ext cx="1708030" cy="363807"/>
          </a:xfrm>
          <a:prstGeom prst="rect">
            <a:avLst/>
          </a:prstGeom>
        </p:spPr>
      </p:pic>
      <p:sp>
        <p:nvSpPr>
          <p:cNvPr id="127" name="TextBox 126">
            <a:extLst>
              <a:ext uri="{FF2B5EF4-FFF2-40B4-BE49-F238E27FC236}">
                <a16:creationId xmlns:a16="http://schemas.microsoft.com/office/drawing/2014/main" id="{C85E5B70-6536-BF31-B0DC-0DDB5B82497D}"/>
              </a:ext>
            </a:extLst>
          </p:cNvPr>
          <p:cNvSpPr txBox="1"/>
          <p:nvPr/>
        </p:nvSpPr>
        <p:spPr>
          <a:xfrm>
            <a:off x="7553348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16B777AF-FBEC-6A41-D962-1C4D5E64932A}"/>
              </a:ext>
            </a:extLst>
          </p:cNvPr>
          <p:cNvSpPr/>
          <p:nvPr/>
        </p:nvSpPr>
        <p:spPr>
          <a:xfrm>
            <a:off x="7561311" y="6364772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9" name="그림 128">
            <a:extLst>
              <a:ext uri="{FF2B5EF4-FFF2-40B4-BE49-F238E27FC236}">
                <a16:creationId xmlns:a16="http://schemas.microsoft.com/office/drawing/2014/main" id="{660ABD3A-61A1-D571-92C4-E4C3FFFB40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79499" y="6347936"/>
            <a:ext cx="1708030" cy="363807"/>
          </a:xfrm>
          <a:prstGeom prst="rect">
            <a:avLst/>
          </a:prstGeom>
        </p:spPr>
      </p:pic>
      <p:sp>
        <p:nvSpPr>
          <p:cNvPr id="130" name="TextBox 129">
            <a:extLst>
              <a:ext uri="{FF2B5EF4-FFF2-40B4-BE49-F238E27FC236}">
                <a16:creationId xmlns:a16="http://schemas.microsoft.com/office/drawing/2014/main" id="{660AD4D8-3F9B-5C5C-F09A-E6D5CD790C08}"/>
              </a:ext>
            </a:extLst>
          </p:cNvPr>
          <p:cNvSpPr txBox="1"/>
          <p:nvPr/>
        </p:nvSpPr>
        <p:spPr>
          <a:xfrm>
            <a:off x="9872674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9BF72DB3-6C43-8628-CB7C-233C1C46A1B7}"/>
              </a:ext>
            </a:extLst>
          </p:cNvPr>
          <p:cNvSpPr/>
          <p:nvPr/>
        </p:nvSpPr>
        <p:spPr>
          <a:xfrm>
            <a:off x="9880637" y="6338044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9E1858A4-5238-B5C2-49C6-95DC886A70B7}"/>
              </a:ext>
            </a:extLst>
          </p:cNvPr>
          <p:cNvSpPr txBox="1"/>
          <p:nvPr/>
        </p:nvSpPr>
        <p:spPr>
          <a:xfrm>
            <a:off x="5252944" y="6364850"/>
            <a:ext cx="1726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3" name="그림 132">
            <a:extLst>
              <a:ext uri="{FF2B5EF4-FFF2-40B4-BE49-F238E27FC236}">
                <a16:creationId xmlns:a16="http://schemas.microsoft.com/office/drawing/2014/main" id="{CA702D0B-5AE6-2F2A-B585-EA2DB0FB3B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3166" y="6361089"/>
            <a:ext cx="1708030" cy="363807"/>
          </a:xfrm>
          <a:prstGeom prst="rect">
            <a:avLst/>
          </a:prstGeom>
        </p:spPr>
      </p:pic>
      <p:sp>
        <p:nvSpPr>
          <p:cNvPr id="134" name="TextBox 133">
            <a:extLst>
              <a:ext uri="{FF2B5EF4-FFF2-40B4-BE49-F238E27FC236}">
                <a16:creationId xmlns:a16="http://schemas.microsoft.com/office/drawing/2014/main" id="{29A72C50-FAED-5A67-E8E0-49E5D96D7C8C}"/>
              </a:ext>
            </a:extLst>
          </p:cNvPr>
          <p:cNvSpPr txBox="1"/>
          <p:nvPr/>
        </p:nvSpPr>
        <p:spPr>
          <a:xfrm>
            <a:off x="7566341" y="6350610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Haar</a:t>
            </a:r>
            <a:r>
              <a:rPr lang="en-US" altLang="ko-KR" sz="1500" dirty="0"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classifier</a:t>
            </a:r>
            <a:endParaRPr lang="ko-KR" altLang="en-US" sz="1500" dirty="0">
              <a:solidFill>
                <a:srgbClr val="6456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780452BD-E440-3819-DDEA-BE58A986B9F8}"/>
              </a:ext>
            </a:extLst>
          </p:cNvPr>
          <p:cNvSpPr/>
          <p:nvPr/>
        </p:nvSpPr>
        <p:spPr>
          <a:xfrm>
            <a:off x="7561311" y="6344452"/>
            <a:ext cx="1708030" cy="393502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solidFill>
                <a:srgbClr val="6456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6" name="슬라이드 번호 개체 틀 1">
            <a:extLst>
              <a:ext uri="{FF2B5EF4-FFF2-40B4-BE49-F238E27FC236}">
                <a16:creationId xmlns:a16="http://schemas.microsoft.com/office/drawing/2014/main" id="{094D8701-8AD1-502C-352B-2597545463EC}"/>
              </a:ext>
            </a:extLst>
          </p:cNvPr>
          <p:cNvSpPr txBox="1">
            <a:spLocks/>
          </p:cNvSpPr>
          <p:nvPr/>
        </p:nvSpPr>
        <p:spPr>
          <a:xfrm>
            <a:off x="8597462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/>
              <a:pPr/>
              <a:t>34</a:t>
            </a:fld>
            <a:endParaRPr lang="ko-KR" altLang="en-US"/>
          </a:p>
        </p:txBody>
      </p:sp>
      <p:sp>
        <p:nvSpPr>
          <p:cNvPr id="137" name="슬라이드 번호 개체 틀 1">
            <a:extLst>
              <a:ext uri="{FF2B5EF4-FFF2-40B4-BE49-F238E27FC236}">
                <a16:creationId xmlns:a16="http://schemas.microsoft.com/office/drawing/2014/main" id="{76842C25-25DE-CFE5-5F4A-1D9C1C08BAAD}"/>
              </a:ext>
            </a:extLst>
          </p:cNvPr>
          <p:cNvSpPr txBox="1">
            <a:spLocks/>
          </p:cNvSpPr>
          <p:nvPr/>
        </p:nvSpPr>
        <p:spPr>
          <a:xfrm>
            <a:off x="8597462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34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8" name="슬라이드 번호 개체 틀 1">
            <a:extLst>
              <a:ext uri="{FF2B5EF4-FFF2-40B4-BE49-F238E27FC236}">
                <a16:creationId xmlns:a16="http://schemas.microsoft.com/office/drawing/2014/main" id="{7FE4B698-95A4-128D-8D1A-C2647DE50565}"/>
              </a:ext>
            </a:extLst>
          </p:cNvPr>
          <p:cNvSpPr txBox="1">
            <a:spLocks/>
          </p:cNvSpPr>
          <p:nvPr/>
        </p:nvSpPr>
        <p:spPr>
          <a:xfrm>
            <a:off x="8597462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34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9" name="슬라이드 번호 개체 틀 1">
            <a:extLst>
              <a:ext uri="{FF2B5EF4-FFF2-40B4-BE49-F238E27FC236}">
                <a16:creationId xmlns:a16="http://schemas.microsoft.com/office/drawing/2014/main" id="{D22AC170-9A25-C3A7-2534-A892CB936873}"/>
              </a:ext>
            </a:extLst>
          </p:cNvPr>
          <p:cNvSpPr txBox="1">
            <a:spLocks/>
          </p:cNvSpPr>
          <p:nvPr/>
        </p:nvSpPr>
        <p:spPr>
          <a:xfrm>
            <a:off x="8597462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34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0" name="슬라이드 번호 개체 틀 1">
            <a:extLst>
              <a:ext uri="{FF2B5EF4-FFF2-40B4-BE49-F238E27FC236}">
                <a16:creationId xmlns:a16="http://schemas.microsoft.com/office/drawing/2014/main" id="{6988EE20-B421-16B9-4CBD-36858DE1792D}"/>
              </a:ext>
            </a:extLst>
          </p:cNvPr>
          <p:cNvSpPr txBox="1">
            <a:spLocks/>
          </p:cNvSpPr>
          <p:nvPr/>
        </p:nvSpPr>
        <p:spPr>
          <a:xfrm>
            <a:off x="8597462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34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1" name="그림 140">
            <a:extLst>
              <a:ext uri="{FF2B5EF4-FFF2-40B4-BE49-F238E27FC236}">
                <a16:creationId xmlns:a16="http://schemas.microsoft.com/office/drawing/2014/main" id="{CCE4D7E7-A7BE-4EFA-8953-A983032C34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6821" y="6384039"/>
            <a:ext cx="1708030" cy="363807"/>
          </a:xfrm>
          <a:prstGeom prst="rect">
            <a:avLst/>
          </a:prstGeom>
        </p:spPr>
      </p:pic>
      <p:pic>
        <p:nvPicPr>
          <p:cNvPr id="142" name="그림 141">
            <a:extLst>
              <a:ext uri="{FF2B5EF4-FFF2-40B4-BE49-F238E27FC236}">
                <a16:creationId xmlns:a16="http://schemas.microsoft.com/office/drawing/2014/main" id="{8F566A12-0769-2F31-ADC4-DB6B23DC02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195" y="6357667"/>
            <a:ext cx="1708030" cy="363807"/>
          </a:xfrm>
          <a:prstGeom prst="rect">
            <a:avLst/>
          </a:prstGeom>
        </p:spPr>
      </p:pic>
      <p:sp>
        <p:nvSpPr>
          <p:cNvPr id="143" name="TextBox 142">
            <a:extLst>
              <a:ext uri="{FF2B5EF4-FFF2-40B4-BE49-F238E27FC236}">
                <a16:creationId xmlns:a16="http://schemas.microsoft.com/office/drawing/2014/main" id="{C46876F6-A6B9-C5D8-082A-4D0BEF6F810D}"/>
              </a:ext>
            </a:extLst>
          </p:cNvPr>
          <p:cNvSpPr txBox="1"/>
          <p:nvPr/>
        </p:nvSpPr>
        <p:spPr>
          <a:xfrm>
            <a:off x="590195" y="6364774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4" name="그림 143">
            <a:extLst>
              <a:ext uri="{FF2B5EF4-FFF2-40B4-BE49-F238E27FC236}">
                <a16:creationId xmlns:a16="http://schemas.microsoft.com/office/drawing/2014/main" id="{825A8A77-6798-58B0-50A9-3CA006D2F8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7035" y="6374148"/>
            <a:ext cx="1708030" cy="363807"/>
          </a:xfrm>
          <a:prstGeom prst="rect">
            <a:avLst/>
          </a:prstGeom>
        </p:spPr>
      </p:pic>
      <p:sp>
        <p:nvSpPr>
          <p:cNvPr id="145" name="TextBox 144">
            <a:extLst>
              <a:ext uri="{FF2B5EF4-FFF2-40B4-BE49-F238E27FC236}">
                <a16:creationId xmlns:a16="http://schemas.microsoft.com/office/drawing/2014/main" id="{28B5BCE6-5254-A384-AE06-11DF9BCFCB25}"/>
              </a:ext>
            </a:extLst>
          </p:cNvPr>
          <p:cNvSpPr txBox="1"/>
          <p:nvPr/>
        </p:nvSpPr>
        <p:spPr>
          <a:xfrm>
            <a:off x="7540210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6" name="그림 145">
            <a:extLst>
              <a:ext uri="{FF2B5EF4-FFF2-40B4-BE49-F238E27FC236}">
                <a16:creationId xmlns:a16="http://schemas.microsoft.com/office/drawing/2014/main" id="{7176899B-025D-277E-0013-D002056165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66361" y="6347936"/>
            <a:ext cx="1708030" cy="363807"/>
          </a:xfrm>
          <a:prstGeom prst="rect">
            <a:avLst/>
          </a:prstGeom>
        </p:spPr>
      </p:pic>
      <p:sp>
        <p:nvSpPr>
          <p:cNvPr id="147" name="TextBox 146">
            <a:extLst>
              <a:ext uri="{FF2B5EF4-FFF2-40B4-BE49-F238E27FC236}">
                <a16:creationId xmlns:a16="http://schemas.microsoft.com/office/drawing/2014/main" id="{C4DACD72-A235-1DBA-818B-E04F62C1CFC9}"/>
              </a:ext>
            </a:extLst>
          </p:cNvPr>
          <p:cNvSpPr txBox="1"/>
          <p:nvPr/>
        </p:nvSpPr>
        <p:spPr>
          <a:xfrm>
            <a:off x="9859536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B7FC9CA3-7AA1-0674-1F9D-1BEB05C62B1A}"/>
              </a:ext>
            </a:extLst>
          </p:cNvPr>
          <p:cNvSpPr/>
          <p:nvPr/>
        </p:nvSpPr>
        <p:spPr>
          <a:xfrm>
            <a:off x="9867499" y="6338044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9" name="그림 148">
            <a:extLst>
              <a:ext uri="{FF2B5EF4-FFF2-40B4-BE49-F238E27FC236}">
                <a16:creationId xmlns:a16="http://schemas.microsoft.com/office/drawing/2014/main" id="{8A39B917-4969-9D74-8717-F059556FE0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8383" y="6365522"/>
            <a:ext cx="1708030" cy="363807"/>
          </a:xfrm>
          <a:prstGeom prst="rect">
            <a:avLst/>
          </a:prstGeom>
        </p:spPr>
      </p:pic>
      <p:sp>
        <p:nvSpPr>
          <p:cNvPr id="150" name="TextBox 149">
            <a:extLst>
              <a:ext uri="{FF2B5EF4-FFF2-40B4-BE49-F238E27FC236}">
                <a16:creationId xmlns:a16="http://schemas.microsoft.com/office/drawing/2014/main" id="{11E154D5-F910-F1DB-9FEF-04DA02CBDA70}"/>
              </a:ext>
            </a:extLst>
          </p:cNvPr>
          <p:cNvSpPr txBox="1"/>
          <p:nvPr/>
        </p:nvSpPr>
        <p:spPr>
          <a:xfrm>
            <a:off x="2901558" y="6355043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Preprocessin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8F55A164-507A-961E-2928-8D8A8F3222DD}"/>
              </a:ext>
            </a:extLst>
          </p:cNvPr>
          <p:cNvSpPr txBox="1"/>
          <p:nvPr/>
        </p:nvSpPr>
        <p:spPr>
          <a:xfrm>
            <a:off x="5239806" y="6364850"/>
            <a:ext cx="1726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02BE489E-C5E3-6028-DC35-C7A39D99C311}"/>
              </a:ext>
            </a:extLst>
          </p:cNvPr>
          <p:cNvSpPr/>
          <p:nvPr/>
        </p:nvSpPr>
        <p:spPr>
          <a:xfrm>
            <a:off x="587559" y="6355043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C9BC4C25-C8F6-5B74-873E-B253E56B4E26}"/>
              </a:ext>
            </a:extLst>
          </p:cNvPr>
          <p:cNvSpPr/>
          <p:nvPr/>
        </p:nvSpPr>
        <p:spPr>
          <a:xfrm>
            <a:off x="2912125" y="6360081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21D23EB9-68C5-DE5F-DF8D-FDD8B4988427}"/>
              </a:ext>
            </a:extLst>
          </p:cNvPr>
          <p:cNvSpPr/>
          <p:nvPr/>
        </p:nvSpPr>
        <p:spPr>
          <a:xfrm>
            <a:off x="5249267" y="6384039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5" name="슬라이드 번호 개체 틀 1">
            <a:extLst>
              <a:ext uri="{FF2B5EF4-FFF2-40B4-BE49-F238E27FC236}">
                <a16:creationId xmlns:a16="http://schemas.microsoft.com/office/drawing/2014/main" id="{D67C6FCD-3C32-CC58-0BF8-2ACDA9DF41EB}"/>
              </a:ext>
            </a:extLst>
          </p:cNvPr>
          <p:cNvSpPr txBox="1">
            <a:spLocks/>
          </p:cNvSpPr>
          <p:nvPr/>
        </p:nvSpPr>
        <p:spPr>
          <a:xfrm>
            <a:off x="8597462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/>
              <a:pPr/>
              <a:t>34</a:t>
            </a:fld>
            <a:endParaRPr lang="ko-KR" altLang="en-US"/>
          </a:p>
        </p:txBody>
      </p:sp>
      <p:sp>
        <p:nvSpPr>
          <p:cNvPr id="156" name="슬라이드 번호 개체 틀 1">
            <a:extLst>
              <a:ext uri="{FF2B5EF4-FFF2-40B4-BE49-F238E27FC236}">
                <a16:creationId xmlns:a16="http://schemas.microsoft.com/office/drawing/2014/main" id="{E646F63B-2376-F6E6-7BE9-56ECC81A2DFB}"/>
              </a:ext>
            </a:extLst>
          </p:cNvPr>
          <p:cNvSpPr txBox="1">
            <a:spLocks/>
          </p:cNvSpPr>
          <p:nvPr/>
        </p:nvSpPr>
        <p:spPr>
          <a:xfrm>
            <a:off x="8597462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/>
              <a:pPr/>
              <a:t>34</a:t>
            </a:fld>
            <a:endParaRPr lang="ko-KR" altLang="en-US"/>
          </a:p>
        </p:txBody>
      </p:sp>
      <p:pic>
        <p:nvPicPr>
          <p:cNvPr id="157" name="그림 156">
            <a:extLst>
              <a:ext uri="{FF2B5EF4-FFF2-40B4-BE49-F238E27FC236}">
                <a16:creationId xmlns:a16="http://schemas.microsoft.com/office/drawing/2014/main" id="{476FC253-0F00-BB47-AACC-BB62C1AA59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6821" y="6384039"/>
            <a:ext cx="1708030" cy="363807"/>
          </a:xfrm>
          <a:prstGeom prst="rect">
            <a:avLst/>
          </a:prstGeom>
        </p:spPr>
      </p:pic>
      <p:pic>
        <p:nvPicPr>
          <p:cNvPr id="158" name="그림 157">
            <a:extLst>
              <a:ext uri="{FF2B5EF4-FFF2-40B4-BE49-F238E27FC236}">
                <a16:creationId xmlns:a16="http://schemas.microsoft.com/office/drawing/2014/main" id="{4C742277-5646-CF98-C203-D6B37D1263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195" y="6357667"/>
            <a:ext cx="1708030" cy="363807"/>
          </a:xfrm>
          <a:prstGeom prst="rect">
            <a:avLst/>
          </a:prstGeom>
        </p:spPr>
      </p:pic>
      <p:sp>
        <p:nvSpPr>
          <p:cNvPr id="159" name="TextBox 158">
            <a:extLst>
              <a:ext uri="{FF2B5EF4-FFF2-40B4-BE49-F238E27FC236}">
                <a16:creationId xmlns:a16="http://schemas.microsoft.com/office/drawing/2014/main" id="{A940FE00-0DCF-0E81-9233-46DC551E9B2B}"/>
              </a:ext>
            </a:extLst>
          </p:cNvPr>
          <p:cNvSpPr txBox="1"/>
          <p:nvPr/>
        </p:nvSpPr>
        <p:spPr>
          <a:xfrm>
            <a:off x="590195" y="6364774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</a:rPr>
              <a:t>Intro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160" name="그림 159">
            <a:extLst>
              <a:ext uri="{FF2B5EF4-FFF2-40B4-BE49-F238E27FC236}">
                <a16:creationId xmlns:a16="http://schemas.microsoft.com/office/drawing/2014/main" id="{4FFA31E4-72D1-93BA-0367-763E57BA32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7035" y="6374148"/>
            <a:ext cx="1708030" cy="363807"/>
          </a:xfrm>
          <a:prstGeom prst="rect">
            <a:avLst/>
          </a:prstGeom>
        </p:spPr>
      </p:pic>
      <p:sp>
        <p:nvSpPr>
          <p:cNvPr id="161" name="TextBox 160">
            <a:extLst>
              <a:ext uri="{FF2B5EF4-FFF2-40B4-BE49-F238E27FC236}">
                <a16:creationId xmlns:a16="http://schemas.microsoft.com/office/drawing/2014/main" id="{91B9DFD9-68E9-2D02-0943-1C4005FE2195}"/>
              </a:ext>
            </a:extLst>
          </p:cNvPr>
          <p:cNvSpPr txBox="1"/>
          <p:nvPr/>
        </p:nvSpPr>
        <p:spPr>
          <a:xfrm>
            <a:off x="7540210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3740200A-7429-F76F-28C7-B8A611C378FD}"/>
              </a:ext>
            </a:extLst>
          </p:cNvPr>
          <p:cNvSpPr/>
          <p:nvPr/>
        </p:nvSpPr>
        <p:spPr>
          <a:xfrm>
            <a:off x="7548173" y="6364772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/>
          </a:p>
        </p:txBody>
      </p:sp>
      <p:pic>
        <p:nvPicPr>
          <p:cNvPr id="163" name="그림 162">
            <a:extLst>
              <a:ext uri="{FF2B5EF4-FFF2-40B4-BE49-F238E27FC236}">
                <a16:creationId xmlns:a16="http://schemas.microsoft.com/office/drawing/2014/main" id="{2C1F6DDC-3BAC-ABA9-62F1-B024C5AF4B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66361" y="6347936"/>
            <a:ext cx="1708030" cy="363807"/>
          </a:xfrm>
          <a:prstGeom prst="rect">
            <a:avLst/>
          </a:prstGeom>
        </p:spPr>
      </p:pic>
      <p:sp>
        <p:nvSpPr>
          <p:cNvPr id="164" name="TextBox 163">
            <a:extLst>
              <a:ext uri="{FF2B5EF4-FFF2-40B4-BE49-F238E27FC236}">
                <a16:creationId xmlns:a16="http://schemas.microsoft.com/office/drawing/2014/main" id="{D9E6DA65-FFA1-DE79-853E-0FFE43DFACF1}"/>
              </a:ext>
            </a:extLst>
          </p:cNvPr>
          <p:cNvSpPr txBox="1"/>
          <p:nvPr/>
        </p:nvSpPr>
        <p:spPr>
          <a:xfrm>
            <a:off x="9859536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543EACBB-5471-F85E-883E-6A0B03456337}"/>
              </a:ext>
            </a:extLst>
          </p:cNvPr>
          <p:cNvSpPr/>
          <p:nvPr/>
        </p:nvSpPr>
        <p:spPr>
          <a:xfrm>
            <a:off x="9867499" y="6338044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/>
          </a:p>
        </p:txBody>
      </p:sp>
      <p:pic>
        <p:nvPicPr>
          <p:cNvPr id="166" name="그림 165">
            <a:extLst>
              <a:ext uri="{FF2B5EF4-FFF2-40B4-BE49-F238E27FC236}">
                <a16:creationId xmlns:a16="http://schemas.microsoft.com/office/drawing/2014/main" id="{5D86F7ED-E730-EF7A-E426-6787026E0B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8383" y="6365522"/>
            <a:ext cx="1708030" cy="363807"/>
          </a:xfrm>
          <a:prstGeom prst="rect">
            <a:avLst/>
          </a:prstGeom>
        </p:spPr>
      </p:pic>
      <p:sp>
        <p:nvSpPr>
          <p:cNvPr id="167" name="TextBox 166">
            <a:extLst>
              <a:ext uri="{FF2B5EF4-FFF2-40B4-BE49-F238E27FC236}">
                <a16:creationId xmlns:a16="http://schemas.microsoft.com/office/drawing/2014/main" id="{1B9F3031-FC63-E226-E9B8-98CC27EF8D18}"/>
              </a:ext>
            </a:extLst>
          </p:cNvPr>
          <p:cNvSpPr txBox="1"/>
          <p:nvPr/>
        </p:nvSpPr>
        <p:spPr>
          <a:xfrm>
            <a:off x="2901558" y="6355043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</a:rPr>
              <a:t>Preprocessin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009F7E77-FDC0-4D57-9C15-FF245AC369DA}"/>
              </a:ext>
            </a:extLst>
          </p:cNvPr>
          <p:cNvSpPr txBox="1"/>
          <p:nvPr/>
        </p:nvSpPr>
        <p:spPr>
          <a:xfrm>
            <a:off x="5239806" y="6364850"/>
            <a:ext cx="1726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</a:rPr>
              <a:t>Machine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9D59D517-1CC9-A54F-722E-CF2860A4D934}"/>
              </a:ext>
            </a:extLst>
          </p:cNvPr>
          <p:cNvSpPr/>
          <p:nvPr/>
        </p:nvSpPr>
        <p:spPr>
          <a:xfrm>
            <a:off x="587559" y="6355043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/>
          </a:p>
          <a:p>
            <a:pPr algn="ctr"/>
            <a:endParaRPr lang="ko-KR" altLang="en-US" sz="1500" dirty="0"/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D220FFBF-BEBD-F1A8-6CC9-F84D307320ED}"/>
              </a:ext>
            </a:extLst>
          </p:cNvPr>
          <p:cNvSpPr/>
          <p:nvPr/>
        </p:nvSpPr>
        <p:spPr>
          <a:xfrm>
            <a:off x="2912125" y="6360081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/>
          </a:p>
          <a:p>
            <a:pPr algn="ctr"/>
            <a:endParaRPr lang="ko-KR" altLang="en-US" sz="1500" dirty="0"/>
          </a:p>
        </p:txBody>
      </p:sp>
      <p:sp>
        <p:nvSpPr>
          <p:cNvPr id="171" name="슬라이드 번호 개체 틀 1">
            <a:extLst>
              <a:ext uri="{FF2B5EF4-FFF2-40B4-BE49-F238E27FC236}">
                <a16:creationId xmlns:a16="http://schemas.microsoft.com/office/drawing/2014/main" id="{B21C75DA-AB0F-D841-C442-13529FA37447}"/>
              </a:ext>
            </a:extLst>
          </p:cNvPr>
          <p:cNvSpPr txBox="1">
            <a:spLocks/>
          </p:cNvSpPr>
          <p:nvPr/>
        </p:nvSpPr>
        <p:spPr>
          <a:xfrm>
            <a:off x="8597462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/>
              <a:pPr/>
              <a:t>34</a:t>
            </a:fld>
            <a:endParaRPr lang="ko-KR" altLang="en-US"/>
          </a:p>
        </p:txBody>
      </p:sp>
      <p:pic>
        <p:nvPicPr>
          <p:cNvPr id="172" name="그림 171">
            <a:extLst>
              <a:ext uri="{FF2B5EF4-FFF2-40B4-BE49-F238E27FC236}">
                <a16:creationId xmlns:a16="http://schemas.microsoft.com/office/drawing/2014/main" id="{53A7734C-8F4C-FF6F-30D7-FED6986BE9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6821" y="6384039"/>
            <a:ext cx="1708030" cy="363807"/>
          </a:xfrm>
          <a:prstGeom prst="rect">
            <a:avLst/>
          </a:prstGeom>
        </p:spPr>
      </p:pic>
      <p:grpSp>
        <p:nvGrpSpPr>
          <p:cNvPr id="173" name="그룹 172">
            <a:extLst>
              <a:ext uri="{FF2B5EF4-FFF2-40B4-BE49-F238E27FC236}">
                <a16:creationId xmlns:a16="http://schemas.microsoft.com/office/drawing/2014/main" id="{9DE95353-B552-9F6A-5884-4FA5F832283D}"/>
              </a:ext>
            </a:extLst>
          </p:cNvPr>
          <p:cNvGrpSpPr/>
          <p:nvPr/>
        </p:nvGrpSpPr>
        <p:grpSpPr>
          <a:xfrm>
            <a:off x="590195" y="6357667"/>
            <a:ext cx="1708030" cy="363807"/>
            <a:chOff x="129396" y="6357667"/>
            <a:chExt cx="1708030" cy="363807"/>
          </a:xfrm>
        </p:grpSpPr>
        <p:pic>
          <p:nvPicPr>
            <p:cNvPr id="174" name="그림 173">
              <a:extLst>
                <a:ext uri="{FF2B5EF4-FFF2-40B4-BE49-F238E27FC236}">
                  <a16:creationId xmlns:a16="http://schemas.microsoft.com/office/drawing/2014/main" id="{DA084899-1DB8-52F7-7B29-C0D5B051C3A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9396" y="6357667"/>
              <a:ext cx="1708030" cy="363807"/>
            </a:xfrm>
            <a:prstGeom prst="rect">
              <a:avLst/>
            </a:prstGeom>
          </p:spPr>
        </p:pic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4A421F91-3700-8D21-0591-D404A38A9613}"/>
                </a:ext>
              </a:extLst>
            </p:cNvPr>
            <p:cNvSpPr txBox="1"/>
            <p:nvPr/>
          </p:nvSpPr>
          <p:spPr>
            <a:xfrm>
              <a:off x="129396" y="6364774"/>
              <a:ext cx="1695933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500" dirty="0">
                  <a:solidFill>
                    <a:schemeClr val="accent6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Intro</a:t>
              </a:r>
              <a:endParaRPr lang="ko-KR" altLang="en-US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176" name="그림 175">
            <a:extLst>
              <a:ext uri="{FF2B5EF4-FFF2-40B4-BE49-F238E27FC236}">
                <a16:creationId xmlns:a16="http://schemas.microsoft.com/office/drawing/2014/main" id="{99836155-FD6D-ACE6-727F-06FBB4F48F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7035" y="6374148"/>
            <a:ext cx="1708030" cy="363807"/>
          </a:xfrm>
          <a:prstGeom prst="rect">
            <a:avLst/>
          </a:prstGeom>
        </p:spPr>
      </p:pic>
      <p:sp>
        <p:nvSpPr>
          <p:cNvPr id="177" name="TextBox 176">
            <a:extLst>
              <a:ext uri="{FF2B5EF4-FFF2-40B4-BE49-F238E27FC236}">
                <a16:creationId xmlns:a16="http://schemas.microsoft.com/office/drawing/2014/main" id="{C8F7957A-4C69-3219-A789-883A443DC849}"/>
              </a:ext>
            </a:extLst>
          </p:cNvPr>
          <p:cNvSpPr txBox="1"/>
          <p:nvPr/>
        </p:nvSpPr>
        <p:spPr>
          <a:xfrm>
            <a:off x="7540210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F953E838-7CC9-986C-D0A4-90DDF4A9E0A9}"/>
              </a:ext>
            </a:extLst>
          </p:cNvPr>
          <p:cNvSpPr/>
          <p:nvPr/>
        </p:nvSpPr>
        <p:spPr>
          <a:xfrm>
            <a:off x="7548173" y="6364772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9" name="그림 178">
            <a:extLst>
              <a:ext uri="{FF2B5EF4-FFF2-40B4-BE49-F238E27FC236}">
                <a16:creationId xmlns:a16="http://schemas.microsoft.com/office/drawing/2014/main" id="{D2A013E0-1F9B-553B-5B90-BA6D938DD1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66361" y="6347936"/>
            <a:ext cx="1708030" cy="363807"/>
          </a:xfrm>
          <a:prstGeom prst="rect">
            <a:avLst/>
          </a:prstGeom>
        </p:spPr>
      </p:pic>
      <p:sp>
        <p:nvSpPr>
          <p:cNvPr id="180" name="TextBox 179">
            <a:extLst>
              <a:ext uri="{FF2B5EF4-FFF2-40B4-BE49-F238E27FC236}">
                <a16:creationId xmlns:a16="http://schemas.microsoft.com/office/drawing/2014/main" id="{D1301ABE-8720-3015-10E5-D3DF7974DA3A}"/>
              </a:ext>
            </a:extLst>
          </p:cNvPr>
          <p:cNvSpPr txBox="1"/>
          <p:nvPr/>
        </p:nvSpPr>
        <p:spPr>
          <a:xfrm>
            <a:off x="9859536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F5BED9C8-CD6F-2A62-4D5E-670B625C4B84}"/>
              </a:ext>
            </a:extLst>
          </p:cNvPr>
          <p:cNvSpPr/>
          <p:nvPr/>
        </p:nvSpPr>
        <p:spPr>
          <a:xfrm>
            <a:off x="9867499" y="6338044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4633C742-E44A-13D4-00EE-43D07EDA7595}"/>
              </a:ext>
            </a:extLst>
          </p:cNvPr>
          <p:cNvSpPr txBox="1"/>
          <p:nvPr/>
        </p:nvSpPr>
        <p:spPr>
          <a:xfrm>
            <a:off x="5239806" y="6364850"/>
            <a:ext cx="1726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5322C641-2B6E-E698-9A4E-357D11E1EE4E}"/>
              </a:ext>
            </a:extLst>
          </p:cNvPr>
          <p:cNvSpPr/>
          <p:nvPr/>
        </p:nvSpPr>
        <p:spPr>
          <a:xfrm>
            <a:off x="5252772" y="6374147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9BEEA246-95E3-9F64-4635-0924A145A49C}"/>
              </a:ext>
            </a:extLst>
          </p:cNvPr>
          <p:cNvSpPr/>
          <p:nvPr/>
        </p:nvSpPr>
        <p:spPr>
          <a:xfrm>
            <a:off x="587559" y="6355043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85" name="그림 184">
            <a:extLst>
              <a:ext uri="{FF2B5EF4-FFF2-40B4-BE49-F238E27FC236}">
                <a16:creationId xmlns:a16="http://schemas.microsoft.com/office/drawing/2014/main" id="{46BF10D6-5764-2B6A-A94D-A65FC21534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7035" y="6374148"/>
            <a:ext cx="1708030" cy="363807"/>
          </a:xfrm>
          <a:prstGeom prst="rect">
            <a:avLst/>
          </a:prstGeom>
        </p:spPr>
      </p:pic>
      <p:sp>
        <p:nvSpPr>
          <p:cNvPr id="186" name="TextBox 185">
            <a:extLst>
              <a:ext uri="{FF2B5EF4-FFF2-40B4-BE49-F238E27FC236}">
                <a16:creationId xmlns:a16="http://schemas.microsoft.com/office/drawing/2014/main" id="{DB6D85E0-ADE1-8E0C-23B5-3658B136A6B8}"/>
              </a:ext>
            </a:extLst>
          </p:cNvPr>
          <p:cNvSpPr txBox="1"/>
          <p:nvPr/>
        </p:nvSpPr>
        <p:spPr>
          <a:xfrm>
            <a:off x="7540210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F42725ED-F8C2-6D0F-B95E-02084971B1ED}"/>
              </a:ext>
            </a:extLst>
          </p:cNvPr>
          <p:cNvSpPr/>
          <p:nvPr/>
        </p:nvSpPr>
        <p:spPr>
          <a:xfrm>
            <a:off x="7548173" y="6364772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88" name="그림 187">
            <a:extLst>
              <a:ext uri="{FF2B5EF4-FFF2-40B4-BE49-F238E27FC236}">
                <a16:creationId xmlns:a16="http://schemas.microsoft.com/office/drawing/2014/main" id="{2AD0AD7B-849D-E798-F78B-B19C1EC480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66361" y="6347936"/>
            <a:ext cx="1708030" cy="363807"/>
          </a:xfrm>
          <a:prstGeom prst="rect">
            <a:avLst/>
          </a:prstGeom>
        </p:spPr>
      </p:pic>
      <p:sp>
        <p:nvSpPr>
          <p:cNvPr id="189" name="TextBox 188">
            <a:extLst>
              <a:ext uri="{FF2B5EF4-FFF2-40B4-BE49-F238E27FC236}">
                <a16:creationId xmlns:a16="http://schemas.microsoft.com/office/drawing/2014/main" id="{BEA23A64-043D-F760-BD88-81CBDF3484CE}"/>
              </a:ext>
            </a:extLst>
          </p:cNvPr>
          <p:cNvSpPr txBox="1"/>
          <p:nvPr/>
        </p:nvSpPr>
        <p:spPr>
          <a:xfrm>
            <a:off x="9859536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8B0F1F93-4322-AAD1-2411-9CD3F06B6047}"/>
              </a:ext>
            </a:extLst>
          </p:cNvPr>
          <p:cNvSpPr/>
          <p:nvPr/>
        </p:nvSpPr>
        <p:spPr>
          <a:xfrm>
            <a:off x="9867499" y="6338044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1" name="그림 190">
            <a:extLst>
              <a:ext uri="{FF2B5EF4-FFF2-40B4-BE49-F238E27FC236}">
                <a16:creationId xmlns:a16="http://schemas.microsoft.com/office/drawing/2014/main" id="{634A9C93-274A-DD0F-D281-77108A48C5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0028" y="6361089"/>
            <a:ext cx="1708030" cy="363807"/>
          </a:xfrm>
          <a:prstGeom prst="rect">
            <a:avLst/>
          </a:prstGeom>
        </p:spPr>
      </p:pic>
      <p:sp>
        <p:nvSpPr>
          <p:cNvPr id="192" name="TextBox 191">
            <a:extLst>
              <a:ext uri="{FF2B5EF4-FFF2-40B4-BE49-F238E27FC236}">
                <a16:creationId xmlns:a16="http://schemas.microsoft.com/office/drawing/2014/main" id="{1875530B-C396-47A2-1248-FA4424809DAB}"/>
              </a:ext>
            </a:extLst>
          </p:cNvPr>
          <p:cNvSpPr txBox="1"/>
          <p:nvPr/>
        </p:nvSpPr>
        <p:spPr>
          <a:xfrm>
            <a:off x="7553203" y="6350610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Haar</a:t>
            </a:r>
            <a:r>
              <a:rPr lang="en-US" altLang="ko-KR" sz="1500" dirty="0"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classifier</a:t>
            </a:r>
            <a:endParaRPr lang="ko-KR" altLang="en-US" sz="1500" dirty="0">
              <a:solidFill>
                <a:srgbClr val="6456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4803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/>
          <p:nvPr/>
        </p:nvCxnSpPr>
        <p:spPr>
          <a:xfrm>
            <a:off x="304799" y="972455"/>
            <a:ext cx="6197600" cy="0"/>
          </a:xfrm>
          <a:prstGeom prst="line">
            <a:avLst/>
          </a:prstGeom>
          <a:ln w="38100">
            <a:solidFill>
              <a:srgbClr val="E491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D2E8C3E-F28E-7E4E-A2A6-A3C9FAEED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40536-C8E0-4247-A6C3-5135EE3E1BC4}" type="slidenum">
              <a:rPr lang="ko-KR" altLang="en-US" smtClean="0"/>
              <a:t>35</a:t>
            </a:fld>
            <a:endParaRPr lang="ko-KR" altLang="en-US"/>
          </a:p>
        </p:txBody>
      </p:sp>
      <p:cxnSp>
        <p:nvCxnSpPr>
          <p:cNvPr id="15" name="직선 연결선 1">
            <a:extLst>
              <a:ext uri="{FF2B5EF4-FFF2-40B4-BE49-F238E27FC236}">
                <a16:creationId xmlns:a16="http://schemas.microsoft.com/office/drawing/2014/main" id="{23175263-AA3A-5045-B05B-2718F46DB822}"/>
              </a:ext>
            </a:extLst>
          </p:cNvPr>
          <p:cNvCxnSpPr>
            <a:cxnSpLocks/>
          </p:cNvCxnSpPr>
          <p:nvPr/>
        </p:nvCxnSpPr>
        <p:spPr>
          <a:xfrm>
            <a:off x="318249" y="986179"/>
            <a:ext cx="6946728" cy="0"/>
          </a:xfrm>
          <a:prstGeom prst="line">
            <a:avLst/>
          </a:prstGeom>
          <a:ln w="38100">
            <a:solidFill>
              <a:srgbClr val="E491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EFBFD21-6D07-2A4A-B40B-B0538D83D71B}"/>
              </a:ext>
            </a:extLst>
          </p:cNvPr>
          <p:cNvSpPr/>
          <p:nvPr/>
        </p:nvSpPr>
        <p:spPr>
          <a:xfrm>
            <a:off x="291355" y="954222"/>
            <a:ext cx="3031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Detection &amp; Classification</a:t>
            </a:r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6456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2479" y="1789048"/>
            <a:ext cx="2358902" cy="235890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AB084F7-5D38-3D41-931B-7B409521F2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5559" y="1789048"/>
            <a:ext cx="4552170" cy="4351339"/>
          </a:xfrm>
          <a:prstGeom prst="rect">
            <a:avLst/>
          </a:prstGeom>
        </p:spPr>
      </p:pic>
      <p:graphicFrame>
        <p:nvGraphicFramePr>
          <p:cNvPr id="4" name="개체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44432149"/>
              </p:ext>
            </p:extLst>
          </p:nvPr>
        </p:nvGraphicFramePr>
        <p:xfrm>
          <a:off x="1037489" y="4636008"/>
          <a:ext cx="4176080" cy="12767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포장기 셸 개체" showAsIcon="1" r:id="rId4" imgW="1438200" imgH="439560" progId="Package">
                  <p:embed/>
                </p:oleObj>
              </mc:Choice>
              <mc:Fallback>
                <p:oleObj name="포장기 셸 개체" showAsIcon="1" r:id="rId4" imgW="1438200" imgH="43956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37489" y="4636008"/>
                        <a:ext cx="4176080" cy="12767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오른쪽 화살표 15">
            <a:extLst>
              <a:ext uri="{FF2B5EF4-FFF2-40B4-BE49-F238E27FC236}">
                <a16:creationId xmlns:a16="http://schemas.microsoft.com/office/drawing/2014/main" id="{003717A6-3D67-1F43-B00C-13C4D3AB6EE7}"/>
              </a:ext>
            </a:extLst>
          </p:cNvPr>
          <p:cNvSpPr/>
          <p:nvPr/>
        </p:nvSpPr>
        <p:spPr>
          <a:xfrm>
            <a:off x="5523991" y="3815454"/>
            <a:ext cx="978408" cy="484632"/>
          </a:xfrm>
          <a:prstGeom prst="rightArrow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슬라이드 번호 개체 틀 1">
            <a:extLst>
              <a:ext uri="{FF2B5EF4-FFF2-40B4-BE49-F238E27FC236}">
                <a16:creationId xmlns:a16="http://schemas.microsoft.com/office/drawing/2014/main" id="{FD2E8C3E-F28E-7E4E-A2A6-A3C9FAEED9B0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35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슬라이드 번호 개체 틀 1">
            <a:extLst>
              <a:ext uri="{FF2B5EF4-FFF2-40B4-BE49-F238E27FC236}">
                <a16:creationId xmlns:a16="http://schemas.microsoft.com/office/drawing/2014/main" id="{FD2E8C3E-F28E-7E4E-A2A6-A3C9FAEED9B0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35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슬라이드 번호 개체 틀 1">
            <a:extLst>
              <a:ext uri="{FF2B5EF4-FFF2-40B4-BE49-F238E27FC236}">
                <a16:creationId xmlns:a16="http://schemas.microsoft.com/office/drawing/2014/main" id="{FD2E8C3E-F28E-7E4E-A2A6-A3C9FAEED9B0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35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슬라이드 번호 개체 틀 1">
            <a:extLst>
              <a:ext uri="{FF2B5EF4-FFF2-40B4-BE49-F238E27FC236}">
                <a16:creationId xmlns:a16="http://schemas.microsoft.com/office/drawing/2014/main" id="{FD2E8C3E-F28E-7E4E-A2A6-A3C9FAEED9B0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35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슬라이드 번호 개체 틀 1">
            <a:extLst>
              <a:ext uri="{FF2B5EF4-FFF2-40B4-BE49-F238E27FC236}">
                <a16:creationId xmlns:a16="http://schemas.microsoft.com/office/drawing/2014/main" id="{FD2E8C3E-F28E-7E4E-A2A6-A3C9FAEED9B0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35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슬라이드 번호 개체 틀 1">
            <a:extLst>
              <a:ext uri="{FF2B5EF4-FFF2-40B4-BE49-F238E27FC236}">
                <a16:creationId xmlns:a16="http://schemas.microsoft.com/office/drawing/2014/main" id="{FD2E8C3E-F28E-7E4E-A2A6-A3C9FAEED9B0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35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69959" y="6384039"/>
            <a:ext cx="1708030" cy="363807"/>
          </a:xfrm>
          <a:prstGeom prst="rect">
            <a:avLst/>
          </a:prstGeom>
        </p:spPr>
      </p:pic>
      <p:cxnSp>
        <p:nvCxnSpPr>
          <p:cNvPr id="21" name="직선 연결선 20"/>
          <p:cNvCxnSpPr/>
          <p:nvPr/>
        </p:nvCxnSpPr>
        <p:spPr>
          <a:xfrm>
            <a:off x="0" y="6533617"/>
            <a:ext cx="12192000" cy="5206"/>
          </a:xfrm>
          <a:prstGeom prst="line">
            <a:avLst/>
          </a:prstGeom>
          <a:ln w="38100">
            <a:solidFill>
              <a:srgbClr val="E491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그림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3333" y="6357667"/>
            <a:ext cx="1708030" cy="363807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603333" y="6364774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60173" y="6374148"/>
            <a:ext cx="1708030" cy="363807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7553348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79499" y="6347936"/>
            <a:ext cx="1708030" cy="363807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9872674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7595997" y="6366041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21521" y="6365522"/>
            <a:ext cx="1708030" cy="363807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2914696" y="6355043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Preprocessin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252944" y="6364850"/>
            <a:ext cx="1726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600697" y="6355043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2925263" y="6360081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5262405" y="6384039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2F27684-A808-3352-58C3-A5D5FC070EA5}"/>
              </a:ext>
            </a:extLst>
          </p:cNvPr>
          <p:cNvSpPr/>
          <p:nvPr/>
        </p:nvSpPr>
        <p:spPr>
          <a:xfrm>
            <a:off x="275771" y="423706"/>
            <a:ext cx="81619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Algorithm – [2] </a:t>
            </a:r>
            <a:r>
              <a:rPr lang="en-US" altLang="ko-KR" sz="32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Haar</a:t>
            </a:r>
            <a:r>
              <a:rPr lang="en-US" altLang="ko-KR" sz="3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cascade classifier</a:t>
            </a:r>
            <a:endParaRPr lang="ko-KR" altLang="en-US" sz="3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6456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슬라이드 번호 개체 틀 1">
            <a:extLst>
              <a:ext uri="{FF2B5EF4-FFF2-40B4-BE49-F238E27FC236}">
                <a16:creationId xmlns:a16="http://schemas.microsoft.com/office/drawing/2014/main" id="{00888FC7-60ED-B5FD-BEEF-5EA34795A4DA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/>
              <a:pPr/>
              <a:t>35</a:t>
            </a:fld>
            <a:endParaRPr lang="ko-KR" altLang="en-US"/>
          </a:p>
        </p:txBody>
      </p:sp>
      <p:sp>
        <p:nvSpPr>
          <p:cNvPr id="7" name="슬라이드 번호 개체 틀 1">
            <a:extLst>
              <a:ext uri="{FF2B5EF4-FFF2-40B4-BE49-F238E27FC236}">
                <a16:creationId xmlns:a16="http://schemas.microsoft.com/office/drawing/2014/main" id="{55D19D2D-40B1-32DD-2BAC-F768767ACF94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/>
              <a:pPr/>
              <a:t>35</a:t>
            </a:fld>
            <a:endParaRPr lang="ko-KR" altLang="en-US"/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21D7581F-A7C0-E225-98C6-D18A188883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69959" y="6384039"/>
            <a:ext cx="1708030" cy="363807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E1815030-798A-9800-1FE1-7ECB37B6F7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3333" y="6357667"/>
            <a:ext cx="1708030" cy="363807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73161B45-4EB7-25C9-C066-5B8AD94274E9}"/>
              </a:ext>
            </a:extLst>
          </p:cNvPr>
          <p:cNvSpPr txBox="1"/>
          <p:nvPr/>
        </p:nvSpPr>
        <p:spPr>
          <a:xfrm>
            <a:off x="603333" y="6364774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</a:rPr>
              <a:t>Intro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60AA7424-367C-3A74-516D-03F9A5DAF4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60173" y="6374148"/>
            <a:ext cx="1708030" cy="363807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3E6F9E22-249B-3F9F-8728-527DF8698BF9}"/>
              </a:ext>
            </a:extLst>
          </p:cNvPr>
          <p:cNvSpPr txBox="1"/>
          <p:nvPr/>
        </p:nvSpPr>
        <p:spPr>
          <a:xfrm>
            <a:off x="7553348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83A1FBD4-E388-8945-EE74-A47CC266FADA}"/>
              </a:ext>
            </a:extLst>
          </p:cNvPr>
          <p:cNvSpPr/>
          <p:nvPr/>
        </p:nvSpPr>
        <p:spPr>
          <a:xfrm>
            <a:off x="7561311" y="6364772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/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37111D6E-2202-7F48-6158-49FC507E26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79499" y="6347936"/>
            <a:ext cx="1708030" cy="363807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C5C28B1C-1170-6E87-7F66-1FCBAC92012B}"/>
              </a:ext>
            </a:extLst>
          </p:cNvPr>
          <p:cNvSpPr txBox="1"/>
          <p:nvPr/>
        </p:nvSpPr>
        <p:spPr>
          <a:xfrm>
            <a:off x="9872674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EEC9817B-9A37-62C9-CB61-99EE0A3ED16C}"/>
              </a:ext>
            </a:extLst>
          </p:cNvPr>
          <p:cNvSpPr/>
          <p:nvPr/>
        </p:nvSpPr>
        <p:spPr>
          <a:xfrm>
            <a:off x="9880637" y="6338044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/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558D54E2-9215-6406-25D0-AC185CA6F2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21521" y="6365522"/>
            <a:ext cx="1708030" cy="363807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D9098441-391D-A401-2220-B8A11FAAE4CF}"/>
              </a:ext>
            </a:extLst>
          </p:cNvPr>
          <p:cNvSpPr txBox="1"/>
          <p:nvPr/>
        </p:nvSpPr>
        <p:spPr>
          <a:xfrm>
            <a:off x="2914696" y="6355043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</a:rPr>
              <a:t>Preprocessin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9F25E45-DEEC-E3FF-C3D9-3FE5AB81DA5A}"/>
              </a:ext>
            </a:extLst>
          </p:cNvPr>
          <p:cNvSpPr txBox="1"/>
          <p:nvPr/>
        </p:nvSpPr>
        <p:spPr>
          <a:xfrm>
            <a:off x="5252944" y="6364850"/>
            <a:ext cx="1726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</a:rPr>
              <a:t>Machine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A9F706D4-6B44-FFD2-2F24-16561086562E}"/>
              </a:ext>
            </a:extLst>
          </p:cNvPr>
          <p:cNvSpPr/>
          <p:nvPr/>
        </p:nvSpPr>
        <p:spPr>
          <a:xfrm>
            <a:off x="600697" y="6355043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/>
          </a:p>
          <a:p>
            <a:pPr algn="ctr"/>
            <a:endParaRPr lang="ko-KR" altLang="en-US" sz="1500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618E3918-0BCD-083F-EADC-4958118CD8B9}"/>
              </a:ext>
            </a:extLst>
          </p:cNvPr>
          <p:cNvSpPr/>
          <p:nvPr/>
        </p:nvSpPr>
        <p:spPr>
          <a:xfrm>
            <a:off x="2925263" y="6360081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/>
          </a:p>
          <a:p>
            <a:pPr algn="ctr"/>
            <a:endParaRPr lang="ko-KR" altLang="en-US" sz="1500" dirty="0"/>
          </a:p>
        </p:txBody>
      </p:sp>
      <p:sp>
        <p:nvSpPr>
          <p:cNvPr id="50" name="슬라이드 번호 개체 틀 1">
            <a:extLst>
              <a:ext uri="{FF2B5EF4-FFF2-40B4-BE49-F238E27FC236}">
                <a16:creationId xmlns:a16="http://schemas.microsoft.com/office/drawing/2014/main" id="{390ACA51-AF44-FBD7-3CD8-2DA64DAA1325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/>
              <a:pPr/>
              <a:t>35</a:t>
            </a:fld>
            <a:endParaRPr lang="ko-KR" altLang="en-US"/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8B636F29-D604-3264-5227-49E25C624C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69959" y="6384039"/>
            <a:ext cx="1708030" cy="363807"/>
          </a:xfrm>
          <a:prstGeom prst="rect">
            <a:avLst/>
          </a:prstGeom>
        </p:spPr>
      </p:pic>
      <p:grpSp>
        <p:nvGrpSpPr>
          <p:cNvPr id="52" name="그룹 51">
            <a:extLst>
              <a:ext uri="{FF2B5EF4-FFF2-40B4-BE49-F238E27FC236}">
                <a16:creationId xmlns:a16="http://schemas.microsoft.com/office/drawing/2014/main" id="{7702A39D-D745-D4DC-1DDD-5166A5A11E10}"/>
              </a:ext>
            </a:extLst>
          </p:cNvPr>
          <p:cNvGrpSpPr/>
          <p:nvPr/>
        </p:nvGrpSpPr>
        <p:grpSpPr>
          <a:xfrm>
            <a:off x="603333" y="6357667"/>
            <a:ext cx="1708030" cy="363807"/>
            <a:chOff x="129396" y="6357667"/>
            <a:chExt cx="1708030" cy="363807"/>
          </a:xfrm>
        </p:grpSpPr>
        <p:pic>
          <p:nvPicPr>
            <p:cNvPr id="53" name="그림 52">
              <a:extLst>
                <a:ext uri="{FF2B5EF4-FFF2-40B4-BE49-F238E27FC236}">
                  <a16:creationId xmlns:a16="http://schemas.microsoft.com/office/drawing/2014/main" id="{84E00C0E-9A9C-1342-86D9-6E6359D80EC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29396" y="6357667"/>
              <a:ext cx="1708030" cy="363807"/>
            </a:xfrm>
            <a:prstGeom prst="rect">
              <a:avLst/>
            </a:prstGeom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A586BBD0-2575-4C5A-3D17-25F84BEFDC6E}"/>
                </a:ext>
              </a:extLst>
            </p:cNvPr>
            <p:cNvSpPr txBox="1"/>
            <p:nvPr/>
          </p:nvSpPr>
          <p:spPr>
            <a:xfrm>
              <a:off x="129396" y="6364774"/>
              <a:ext cx="1695933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500" dirty="0">
                  <a:solidFill>
                    <a:schemeClr val="accent6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Intro</a:t>
              </a:r>
              <a:endParaRPr lang="ko-KR" altLang="en-US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55" name="그림 54">
            <a:extLst>
              <a:ext uri="{FF2B5EF4-FFF2-40B4-BE49-F238E27FC236}">
                <a16:creationId xmlns:a16="http://schemas.microsoft.com/office/drawing/2014/main" id="{D13F6E22-7473-5BAA-4B13-9EE6C6A088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60173" y="6374148"/>
            <a:ext cx="1708030" cy="363807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B03DF69B-340A-7AE9-B46D-ECA5695B423F}"/>
              </a:ext>
            </a:extLst>
          </p:cNvPr>
          <p:cNvSpPr txBox="1"/>
          <p:nvPr/>
        </p:nvSpPr>
        <p:spPr>
          <a:xfrm>
            <a:off x="7553348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B75BC860-3893-F3F7-ABCA-FF383F69E51C}"/>
              </a:ext>
            </a:extLst>
          </p:cNvPr>
          <p:cNvSpPr/>
          <p:nvPr/>
        </p:nvSpPr>
        <p:spPr>
          <a:xfrm>
            <a:off x="7561311" y="6364772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8" name="그림 57">
            <a:extLst>
              <a:ext uri="{FF2B5EF4-FFF2-40B4-BE49-F238E27FC236}">
                <a16:creationId xmlns:a16="http://schemas.microsoft.com/office/drawing/2014/main" id="{BEA67BBE-5057-A5F9-3892-1148C31EC0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79499" y="6347936"/>
            <a:ext cx="1708030" cy="363807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FCA7BE5A-F3F9-14A5-5B3D-101C0321C5D5}"/>
              </a:ext>
            </a:extLst>
          </p:cNvPr>
          <p:cNvSpPr txBox="1"/>
          <p:nvPr/>
        </p:nvSpPr>
        <p:spPr>
          <a:xfrm>
            <a:off x="9872674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28334203-175B-CE4F-0124-7F96E6952841}"/>
              </a:ext>
            </a:extLst>
          </p:cNvPr>
          <p:cNvSpPr/>
          <p:nvPr/>
        </p:nvSpPr>
        <p:spPr>
          <a:xfrm>
            <a:off x="9880637" y="6338044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4582DE6-9C2D-BCD3-6F86-348620F36433}"/>
              </a:ext>
            </a:extLst>
          </p:cNvPr>
          <p:cNvSpPr txBox="1"/>
          <p:nvPr/>
        </p:nvSpPr>
        <p:spPr>
          <a:xfrm>
            <a:off x="5252944" y="6364850"/>
            <a:ext cx="1726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D401CD34-2AB4-0827-8D35-7251EB082AC8}"/>
              </a:ext>
            </a:extLst>
          </p:cNvPr>
          <p:cNvSpPr/>
          <p:nvPr/>
        </p:nvSpPr>
        <p:spPr>
          <a:xfrm>
            <a:off x="5265910" y="6374147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F120519-132B-0C63-8B41-1B8ADDE18C54}"/>
              </a:ext>
            </a:extLst>
          </p:cNvPr>
          <p:cNvSpPr/>
          <p:nvPr/>
        </p:nvSpPr>
        <p:spPr>
          <a:xfrm>
            <a:off x="600697" y="6355043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4" name="그림 63">
            <a:extLst>
              <a:ext uri="{FF2B5EF4-FFF2-40B4-BE49-F238E27FC236}">
                <a16:creationId xmlns:a16="http://schemas.microsoft.com/office/drawing/2014/main" id="{F319CEC6-E6AC-2E6F-2CE5-DCD8873F4B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69959" y="6384039"/>
            <a:ext cx="1708030" cy="363807"/>
          </a:xfrm>
          <a:prstGeom prst="rect">
            <a:avLst/>
          </a:prstGeom>
        </p:spPr>
      </p:pic>
      <p:pic>
        <p:nvPicPr>
          <p:cNvPr id="65" name="그림 64">
            <a:extLst>
              <a:ext uri="{FF2B5EF4-FFF2-40B4-BE49-F238E27FC236}">
                <a16:creationId xmlns:a16="http://schemas.microsoft.com/office/drawing/2014/main" id="{CCC92B02-0F2A-FDF3-509F-84A48EAF1C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60173" y="6374148"/>
            <a:ext cx="1708030" cy="363807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A992F00B-FFBA-ACCF-2DA6-967E09B1F878}"/>
              </a:ext>
            </a:extLst>
          </p:cNvPr>
          <p:cNvSpPr txBox="1"/>
          <p:nvPr/>
        </p:nvSpPr>
        <p:spPr>
          <a:xfrm>
            <a:off x="7553348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B8CE6EE4-824A-305D-0FD2-6C87DE6090DE}"/>
              </a:ext>
            </a:extLst>
          </p:cNvPr>
          <p:cNvSpPr/>
          <p:nvPr/>
        </p:nvSpPr>
        <p:spPr>
          <a:xfrm>
            <a:off x="7561311" y="6364772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8" name="그림 67">
            <a:extLst>
              <a:ext uri="{FF2B5EF4-FFF2-40B4-BE49-F238E27FC236}">
                <a16:creationId xmlns:a16="http://schemas.microsoft.com/office/drawing/2014/main" id="{774850FD-2CFF-A26D-05B9-C1CBC8027B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79499" y="6347936"/>
            <a:ext cx="1708030" cy="363807"/>
          </a:xfrm>
          <a:prstGeom prst="rect">
            <a:avLst/>
          </a:prstGeom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BAB9CFAC-CFEC-463F-0BCE-9BCBD6D54F6B}"/>
              </a:ext>
            </a:extLst>
          </p:cNvPr>
          <p:cNvSpPr txBox="1"/>
          <p:nvPr/>
        </p:nvSpPr>
        <p:spPr>
          <a:xfrm>
            <a:off x="9872674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22CA83E4-3E37-5529-7F15-294A60875B48}"/>
              </a:ext>
            </a:extLst>
          </p:cNvPr>
          <p:cNvSpPr/>
          <p:nvPr/>
        </p:nvSpPr>
        <p:spPr>
          <a:xfrm>
            <a:off x="9880637" y="6338044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4F88FDF0-27D9-BF46-C910-DBD9ECAF3AD6}"/>
              </a:ext>
            </a:extLst>
          </p:cNvPr>
          <p:cNvSpPr txBox="1"/>
          <p:nvPr/>
        </p:nvSpPr>
        <p:spPr>
          <a:xfrm>
            <a:off x="5252944" y="6364850"/>
            <a:ext cx="1726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2" name="그림 71">
            <a:extLst>
              <a:ext uri="{FF2B5EF4-FFF2-40B4-BE49-F238E27FC236}">
                <a16:creationId xmlns:a16="http://schemas.microsoft.com/office/drawing/2014/main" id="{E69A1310-ADC0-EA9B-107B-BD206BE542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73166" y="6361089"/>
            <a:ext cx="1708030" cy="363807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91D55373-AFBC-9D1C-69B3-BC41732E77AC}"/>
              </a:ext>
            </a:extLst>
          </p:cNvPr>
          <p:cNvSpPr txBox="1"/>
          <p:nvPr/>
        </p:nvSpPr>
        <p:spPr>
          <a:xfrm>
            <a:off x="7566341" y="6350610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Haar</a:t>
            </a:r>
            <a:r>
              <a:rPr lang="en-US" altLang="ko-KR" sz="1500" dirty="0"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classifier</a:t>
            </a:r>
            <a:endParaRPr lang="ko-KR" altLang="en-US" sz="1500" dirty="0">
              <a:solidFill>
                <a:srgbClr val="6456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E59650D8-24E3-117A-256E-1BD3BDFF6F05}"/>
              </a:ext>
            </a:extLst>
          </p:cNvPr>
          <p:cNvSpPr/>
          <p:nvPr/>
        </p:nvSpPr>
        <p:spPr>
          <a:xfrm>
            <a:off x="7561311" y="6344452"/>
            <a:ext cx="1708030" cy="393502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solidFill>
                <a:srgbClr val="6456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5" name="슬라이드 번호 개체 틀 1">
            <a:extLst>
              <a:ext uri="{FF2B5EF4-FFF2-40B4-BE49-F238E27FC236}">
                <a16:creationId xmlns:a16="http://schemas.microsoft.com/office/drawing/2014/main" id="{C835917E-B19F-F528-0F3D-535FCA1576E7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/>
              <a:pPr/>
              <a:t>35</a:t>
            </a:fld>
            <a:endParaRPr lang="ko-KR" altLang="en-US"/>
          </a:p>
        </p:txBody>
      </p:sp>
      <p:sp>
        <p:nvSpPr>
          <p:cNvPr id="76" name="슬라이드 번호 개체 틀 1">
            <a:extLst>
              <a:ext uri="{FF2B5EF4-FFF2-40B4-BE49-F238E27FC236}">
                <a16:creationId xmlns:a16="http://schemas.microsoft.com/office/drawing/2014/main" id="{23B7A759-D465-E20B-A43A-66D4E24A6A99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35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7" name="슬라이드 번호 개체 틀 1">
            <a:extLst>
              <a:ext uri="{FF2B5EF4-FFF2-40B4-BE49-F238E27FC236}">
                <a16:creationId xmlns:a16="http://schemas.microsoft.com/office/drawing/2014/main" id="{EA106A79-FB63-0E7D-2807-57014DF4C0FD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35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8" name="슬라이드 번호 개체 틀 1">
            <a:extLst>
              <a:ext uri="{FF2B5EF4-FFF2-40B4-BE49-F238E27FC236}">
                <a16:creationId xmlns:a16="http://schemas.microsoft.com/office/drawing/2014/main" id="{DF4BF339-02AF-8050-1A92-65BD319FA06D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35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9" name="슬라이드 번호 개체 틀 1">
            <a:extLst>
              <a:ext uri="{FF2B5EF4-FFF2-40B4-BE49-F238E27FC236}">
                <a16:creationId xmlns:a16="http://schemas.microsoft.com/office/drawing/2014/main" id="{9B57B3FD-010A-8532-0C41-DBCE24B0FA2D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35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0" name="슬라이드 번호 개체 틀 1">
            <a:extLst>
              <a:ext uri="{FF2B5EF4-FFF2-40B4-BE49-F238E27FC236}">
                <a16:creationId xmlns:a16="http://schemas.microsoft.com/office/drawing/2014/main" id="{C63B0F3C-06EA-FC4F-BEB5-645B828E8B63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35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1" name="그림 80">
            <a:extLst>
              <a:ext uri="{FF2B5EF4-FFF2-40B4-BE49-F238E27FC236}">
                <a16:creationId xmlns:a16="http://schemas.microsoft.com/office/drawing/2014/main" id="{13D7AF74-F9C5-FA07-49D2-344127B1E7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69959" y="6384039"/>
            <a:ext cx="1708030" cy="363807"/>
          </a:xfrm>
          <a:prstGeom prst="rect">
            <a:avLst/>
          </a:prstGeom>
        </p:spPr>
      </p:pic>
      <p:pic>
        <p:nvPicPr>
          <p:cNvPr id="82" name="그림 81">
            <a:extLst>
              <a:ext uri="{FF2B5EF4-FFF2-40B4-BE49-F238E27FC236}">
                <a16:creationId xmlns:a16="http://schemas.microsoft.com/office/drawing/2014/main" id="{3AC2D99C-7A17-86A5-F77B-4D78A243D5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3333" y="6357667"/>
            <a:ext cx="1708030" cy="363807"/>
          </a:xfrm>
          <a:prstGeom prst="rect">
            <a:avLst/>
          </a:prstGeom>
        </p:spPr>
      </p:pic>
      <p:sp>
        <p:nvSpPr>
          <p:cNvPr id="83" name="TextBox 82">
            <a:extLst>
              <a:ext uri="{FF2B5EF4-FFF2-40B4-BE49-F238E27FC236}">
                <a16:creationId xmlns:a16="http://schemas.microsoft.com/office/drawing/2014/main" id="{AD90A83D-F041-D211-EBE1-C5793D045143}"/>
              </a:ext>
            </a:extLst>
          </p:cNvPr>
          <p:cNvSpPr txBox="1"/>
          <p:nvPr/>
        </p:nvSpPr>
        <p:spPr>
          <a:xfrm>
            <a:off x="603333" y="6364774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4" name="그림 83">
            <a:extLst>
              <a:ext uri="{FF2B5EF4-FFF2-40B4-BE49-F238E27FC236}">
                <a16:creationId xmlns:a16="http://schemas.microsoft.com/office/drawing/2014/main" id="{2EFB5C8E-5749-7A59-32BD-68E5F85744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60173" y="6374148"/>
            <a:ext cx="1708030" cy="363807"/>
          </a:xfrm>
          <a:prstGeom prst="rect">
            <a:avLst/>
          </a:prstGeom>
        </p:spPr>
      </p:pic>
      <p:sp>
        <p:nvSpPr>
          <p:cNvPr id="85" name="TextBox 84">
            <a:extLst>
              <a:ext uri="{FF2B5EF4-FFF2-40B4-BE49-F238E27FC236}">
                <a16:creationId xmlns:a16="http://schemas.microsoft.com/office/drawing/2014/main" id="{641508D3-4DBD-379A-A8F9-2E1A42362D82}"/>
              </a:ext>
            </a:extLst>
          </p:cNvPr>
          <p:cNvSpPr txBox="1"/>
          <p:nvPr/>
        </p:nvSpPr>
        <p:spPr>
          <a:xfrm>
            <a:off x="7553348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6" name="그림 85">
            <a:extLst>
              <a:ext uri="{FF2B5EF4-FFF2-40B4-BE49-F238E27FC236}">
                <a16:creationId xmlns:a16="http://schemas.microsoft.com/office/drawing/2014/main" id="{26F87476-41A0-6490-77C1-BF7DF102A4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79499" y="6347936"/>
            <a:ext cx="1708030" cy="363807"/>
          </a:xfrm>
          <a:prstGeom prst="rect">
            <a:avLst/>
          </a:prstGeom>
        </p:spPr>
      </p:pic>
      <p:sp>
        <p:nvSpPr>
          <p:cNvPr id="87" name="TextBox 86">
            <a:extLst>
              <a:ext uri="{FF2B5EF4-FFF2-40B4-BE49-F238E27FC236}">
                <a16:creationId xmlns:a16="http://schemas.microsoft.com/office/drawing/2014/main" id="{9BAA952F-EA2A-3635-1D40-6FAD09C70E6C}"/>
              </a:ext>
            </a:extLst>
          </p:cNvPr>
          <p:cNvSpPr txBox="1"/>
          <p:nvPr/>
        </p:nvSpPr>
        <p:spPr>
          <a:xfrm>
            <a:off x="9872674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F9630147-2364-6072-91B6-B94A848EA103}"/>
              </a:ext>
            </a:extLst>
          </p:cNvPr>
          <p:cNvSpPr/>
          <p:nvPr/>
        </p:nvSpPr>
        <p:spPr>
          <a:xfrm>
            <a:off x="9880637" y="6338044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9" name="그림 88">
            <a:extLst>
              <a:ext uri="{FF2B5EF4-FFF2-40B4-BE49-F238E27FC236}">
                <a16:creationId xmlns:a16="http://schemas.microsoft.com/office/drawing/2014/main" id="{6DFD6A57-3980-5C24-6557-538165BC6B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21521" y="6365522"/>
            <a:ext cx="1708030" cy="363807"/>
          </a:xfrm>
          <a:prstGeom prst="rect">
            <a:avLst/>
          </a:prstGeom>
        </p:spPr>
      </p:pic>
      <p:sp>
        <p:nvSpPr>
          <p:cNvPr id="90" name="TextBox 89">
            <a:extLst>
              <a:ext uri="{FF2B5EF4-FFF2-40B4-BE49-F238E27FC236}">
                <a16:creationId xmlns:a16="http://schemas.microsoft.com/office/drawing/2014/main" id="{870BC285-D595-0489-B416-5058ABC84876}"/>
              </a:ext>
            </a:extLst>
          </p:cNvPr>
          <p:cNvSpPr txBox="1"/>
          <p:nvPr/>
        </p:nvSpPr>
        <p:spPr>
          <a:xfrm>
            <a:off x="2914696" y="6355043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Preprocessin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DD455179-23C3-C875-FCD2-245546CA2800}"/>
              </a:ext>
            </a:extLst>
          </p:cNvPr>
          <p:cNvSpPr txBox="1"/>
          <p:nvPr/>
        </p:nvSpPr>
        <p:spPr>
          <a:xfrm>
            <a:off x="5252944" y="6364850"/>
            <a:ext cx="1726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1763368B-9AA5-82FF-5E72-E663EC24579B}"/>
              </a:ext>
            </a:extLst>
          </p:cNvPr>
          <p:cNvSpPr/>
          <p:nvPr/>
        </p:nvSpPr>
        <p:spPr>
          <a:xfrm>
            <a:off x="600697" y="6355043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65C7F8CB-92BB-BE3A-9D4C-BE9483709FD3}"/>
              </a:ext>
            </a:extLst>
          </p:cNvPr>
          <p:cNvSpPr/>
          <p:nvPr/>
        </p:nvSpPr>
        <p:spPr>
          <a:xfrm>
            <a:off x="2925263" y="6360081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3092D0DF-CC3C-E1BD-9F4A-26DEBE69381D}"/>
              </a:ext>
            </a:extLst>
          </p:cNvPr>
          <p:cNvSpPr/>
          <p:nvPr/>
        </p:nvSpPr>
        <p:spPr>
          <a:xfrm>
            <a:off x="5262405" y="6384039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5" name="슬라이드 번호 개체 틀 1">
            <a:extLst>
              <a:ext uri="{FF2B5EF4-FFF2-40B4-BE49-F238E27FC236}">
                <a16:creationId xmlns:a16="http://schemas.microsoft.com/office/drawing/2014/main" id="{6847763B-3CF2-F35B-4C8A-B29081DFE65E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/>
              <a:pPr/>
              <a:t>35</a:t>
            </a:fld>
            <a:endParaRPr lang="ko-KR" altLang="en-US"/>
          </a:p>
        </p:txBody>
      </p:sp>
      <p:sp>
        <p:nvSpPr>
          <p:cNvPr id="96" name="슬라이드 번호 개체 틀 1">
            <a:extLst>
              <a:ext uri="{FF2B5EF4-FFF2-40B4-BE49-F238E27FC236}">
                <a16:creationId xmlns:a16="http://schemas.microsoft.com/office/drawing/2014/main" id="{14C98E3F-E01F-49C7-07F3-E7082576A769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/>
              <a:pPr/>
              <a:t>35</a:t>
            </a:fld>
            <a:endParaRPr lang="ko-KR" altLang="en-US"/>
          </a:p>
        </p:txBody>
      </p:sp>
      <p:pic>
        <p:nvPicPr>
          <p:cNvPr id="97" name="그림 96">
            <a:extLst>
              <a:ext uri="{FF2B5EF4-FFF2-40B4-BE49-F238E27FC236}">
                <a16:creationId xmlns:a16="http://schemas.microsoft.com/office/drawing/2014/main" id="{F44B386C-8BF8-E95E-6409-11C5A0E611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69959" y="6384039"/>
            <a:ext cx="1708030" cy="363807"/>
          </a:xfrm>
          <a:prstGeom prst="rect">
            <a:avLst/>
          </a:prstGeom>
        </p:spPr>
      </p:pic>
      <p:pic>
        <p:nvPicPr>
          <p:cNvPr id="98" name="그림 97">
            <a:extLst>
              <a:ext uri="{FF2B5EF4-FFF2-40B4-BE49-F238E27FC236}">
                <a16:creationId xmlns:a16="http://schemas.microsoft.com/office/drawing/2014/main" id="{43D88648-0CDD-76E8-F426-D263AD7766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3333" y="6357667"/>
            <a:ext cx="1708030" cy="363807"/>
          </a:xfrm>
          <a:prstGeom prst="rect">
            <a:avLst/>
          </a:prstGeom>
        </p:spPr>
      </p:pic>
      <p:sp>
        <p:nvSpPr>
          <p:cNvPr id="99" name="TextBox 98">
            <a:extLst>
              <a:ext uri="{FF2B5EF4-FFF2-40B4-BE49-F238E27FC236}">
                <a16:creationId xmlns:a16="http://schemas.microsoft.com/office/drawing/2014/main" id="{A62C9954-797E-BABA-3354-8A1FFEB4EF03}"/>
              </a:ext>
            </a:extLst>
          </p:cNvPr>
          <p:cNvSpPr txBox="1"/>
          <p:nvPr/>
        </p:nvSpPr>
        <p:spPr>
          <a:xfrm>
            <a:off x="603333" y="6364774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</a:rPr>
              <a:t>Intro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100" name="그림 99">
            <a:extLst>
              <a:ext uri="{FF2B5EF4-FFF2-40B4-BE49-F238E27FC236}">
                <a16:creationId xmlns:a16="http://schemas.microsoft.com/office/drawing/2014/main" id="{7295B01C-6DE3-E9DE-53D3-A4C7437DB9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60173" y="6374148"/>
            <a:ext cx="1708030" cy="363807"/>
          </a:xfrm>
          <a:prstGeom prst="rect">
            <a:avLst/>
          </a:prstGeom>
        </p:spPr>
      </p:pic>
      <p:sp>
        <p:nvSpPr>
          <p:cNvPr id="101" name="TextBox 100">
            <a:extLst>
              <a:ext uri="{FF2B5EF4-FFF2-40B4-BE49-F238E27FC236}">
                <a16:creationId xmlns:a16="http://schemas.microsoft.com/office/drawing/2014/main" id="{06D3324B-3021-DE78-730F-9B4C0B33C34D}"/>
              </a:ext>
            </a:extLst>
          </p:cNvPr>
          <p:cNvSpPr txBox="1"/>
          <p:nvPr/>
        </p:nvSpPr>
        <p:spPr>
          <a:xfrm>
            <a:off x="7553348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A2D06EA2-7524-09B8-17EE-F0F8CB20162A}"/>
              </a:ext>
            </a:extLst>
          </p:cNvPr>
          <p:cNvSpPr/>
          <p:nvPr/>
        </p:nvSpPr>
        <p:spPr>
          <a:xfrm>
            <a:off x="7561311" y="6364772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/>
          </a:p>
        </p:txBody>
      </p:sp>
      <p:pic>
        <p:nvPicPr>
          <p:cNvPr id="103" name="그림 102">
            <a:extLst>
              <a:ext uri="{FF2B5EF4-FFF2-40B4-BE49-F238E27FC236}">
                <a16:creationId xmlns:a16="http://schemas.microsoft.com/office/drawing/2014/main" id="{AE6ABD57-FCFF-1589-6B97-1B2DE8425D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79499" y="6347936"/>
            <a:ext cx="1708030" cy="363807"/>
          </a:xfrm>
          <a:prstGeom prst="rect">
            <a:avLst/>
          </a:prstGeom>
        </p:spPr>
      </p:pic>
      <p:sp>
        <p:nvSpPr>
          <p:cNvPr id="104" name="TextBox 103">
            <a:extLst>
              <a:ext uri="{FF2B5EF4-FFF2-40B4-BE49-F238E27FC236}">
                <a16:creationId xmlns:a16="http://schemas.microsoft.com/office/drawing/2014/main" id="{63491BE1-BEC3-FDB9-1240-713B785AF3AC}"/>
              </a:ext>
            </a:extLst>
          </p:cNvPr>
          <p:cNvSpPr txBox="1"/>
          <p:nvPr/>
        </p:nvSpPr>
        <p:spPr>
          <a:xfrm>
            <a:off x="9872674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08E3143F-A79F-DA4A-B7D7-35370021064C}"/>
              </a:ext>
            </a:extLst>
          </p:cNvPr>
          <p:cNvSpPr/>
          <p:nvPr/>
        </p:nvSpPr>
        <p:spPr>
          <a:xfrm>
            <a:off x="9880637" y="6338044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/>
          </a:p>
        </p:txBody>
      </p:sp>
      <p:pic>
        <p:nvPicPr>
          <p:cNvPr id="106" name="그림 105">
            <a:extLst>
              <a:ext uri="{FF2B5EF4-FFF2-40B4-BE49-F238E27FC236}">
                <a16:creationId xmlns:a16="http://schemas.microsoft.com/office/drawing/2014/main" id="{D473E905-8360-D640-EC1D-039B566DE2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21521" y="6365522"/>
            <a:ext cx="1708030" cy="363807"/>
          </a:xfrm>
          <a:prstGeom prst="rect">
            <a:avLst/>
          </a:prstGeom>
        </p:spPr>
      </p:pic>
      <p:sp>
        <p:nvSpPr>
          <p:cNvPr id="107" name="TextBox 106">
            <a:extLst>
              <a:ext uri="{FF2B5EF4-FFF2-40B4-BE49-F238E27FC236}">
                <a16:creationId xmlns:a16="http://schemas.microsoft.com/office/drawing/2014/main" id="{1EBF773F-B982-A730-4951-D8C4E6710EEC}"/>
              </a:ext>
            </a:extLst>
          </p:cNvPr>
          <p:cNvSpPr txBox="1"/>
          <p:nvPr/>
        </p:nvSpPr>
        <p:spPr>
          <a:xfrm>
            <a:off x="2914696" y="6355043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</a:rPr>
              <a:t>Preprocessin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EFEA3088-0A34-20FE-C1F5-68E01019C040}"/>
              </a:ext>
            </a:extLst>
          </p:cNvPr>
          <p:cNvSpPr txBox="1"/>
          <p:nvPr/>
        </p:nvSpPr>
        <p:spPr>
          <a:xfrm>
            <a:off x="5252944" y="6364850"/>
            <a:ext cx="1726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</a:rPr>
              <a:t>Machine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5801E9F4-AA18-3F65-F1E2-C69DB6F875EB}"/>
              </a:ext>
            </a:extLst>
          </p:cNvPr>
          <p:cNvSpPr/>
          <p:nvPr/>
        </p:nvSpPr>
        <p:spPr>
          <a:xfrm>
            <a:off x="600697" y="6355043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/>
          </a:p>
          <a:p>
            <a:pPr algn="ctr"/>
            <a:endParaRPr lang="ko-KR" altLang="en-US" sz="1500" dirty="0"/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25805A1B-75E1-B743-BAD0-46918E9442C7}"/>
              </a:ext>
            </a:extLst>
          </p:cNvPr>
          <p:cNvSpPr/>
          <p:nvPr/>
        </p:nvSpPr>
        <p:spPr>
          <a:xfrm>
            <a:off x="2925263" y="6360081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/>
          </a:p>
          <a:p>
            <a:pPr algn="ctr"/>
            <a:endParaRPr lang="ko-KR" altLang="en-US" sz="1500" dirty="0"/>
          </a:p>
        </p:txBody>
      </p:sp>
      <p:sp>
        <p:nvSpPr>
          <p:cNvPr id="111" name="슬라이드 번호 개체 틀 1">
            <a:extLst>
              <a:ext uri="{FF2B5EF4-FFF2-40B4-BE49-F238E27FC236}">
                <a16:creationId xmlns:a16="http://schemas.microsoft.com/office/drawing/2014/main" id="{092D0F9F-FEE7-706A-2ACC-499B94E85A65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/>
              <a:pPr/>
              <a:t>35</a:t>
            </a:fld>
            <a:endParaRPr lang="ko-KR" altLang="en-US"/>
          </a:p>
        </p:txBody>
      </p:sp>
      <p:pic>
        <p:nvPicPr>
          <p:cNvPr id="112" name="그림 111">
            <a:extLst>
              <a:ext uri="{FF2B5EF4-FFF2-40B4-BE49-F238E27FC236}">
                <a16:creationId xmlns:a16="http://schemas.microsoft.com/office/drawing/2014/main" id="{3DF6E9E3-8275-1B3D-872C-5BAA766881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69959" y="6384039"/>
            <a:ext cx="1708030" cy="363807"/>
          </a:xfrm>
          <a:prstGeom prst="rect">
            <a:avLst/>
          </a:prstGeom>
        </p:spPr>
      </p:pic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448C205D-D1C0-86E9-3967-360D4756A1C1}"/>
              </a:ext>
            </a:extLst>
          </p:cNvPr>
          <p:cNvGrpSpPr/>
          <p:nvPr/>
        </p:nvGrpSpPr>
        <p:grpSpPr>
          <a:xfrm>
            <a:off x="603333" y="6357667"/>
            <a:ext cx="1708030" cy="363807"/>
            <a:chOff x="129396" y="6357667"/>
            <a:chExt cx="1708030" cy="363807"/>
          </a:xfrm>
        </p:grpSpPr>
        <p:pic>
          <p:nvPicPr>
            <p:cNvPr id="114" name="그림 113">
              <a:extLst>
                <a:ext uri="{FF2B5EF4-FFF2-40B4-BE49-F238E27FC236}">
                  <a16:creationId xmlns:a16="http://schemas.microsoft.com/office/drawing/2014/main" id="{B5BC66F9-B82C-F051-0528-60282624520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29396" y="6357667"/>
              <a:ext cx="1708030" cy="363807"/>
            </a:xfrm>
            <a:prstGeom prst="rect">
              <a:avLst/>
            </a:prstGeom>
          </p:spPr>
        </p:pic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5FD1D70C-B541-E146-3933-5BA07178DF34}"/>
                </a:ext>
              </a:extLst>
            </p:cNvPr>
            <p:cNvSpPr txBox="1"/>
            <p:nvPr/>
          </p:nvSpPr>
          <p:spPr>
            <a:xfrm>
              <a:off x="129396" y="6364774"/>
              <a:ext cx="1695933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500" dirty="0">
                  <a:solidFill>
                    <a:schemeClr val="accent6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Intro</a:t>
              </a:r>
              <a:endParaRPr lang="ko-KR" altLang="en-US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116" name="그림 115">
            <a:extLst>
              <a:ext uri="{FF2B5EF4-FFF2-40B4-BE49-F238E27FC236}">
                <a16:creationId xmlns:a16="http://schemas.microsoft.com/office/drawing/2014/main" id="{933C46A1-E4CE-7DF9-5929-6EA43B6D93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60173" y="6374148"/>
            <a:ext cx="1708030" cy="363807"/>
          </a:xfrm>
          <a:prstGeom prst="rect">
            <a:avLst/>
          </a:prstGeom>
        </p:spPr>
      </p:pic>
      <p:sp>
        <p:nvSpPr>
          <p:cNvPr id="117" name="TextBox 116">
            <a:extLst>
              <a:ext uri="{FF2B5EF4-FFF2-40B4-BE49-F238E27FC236}">
                <a16:creationId xmlns:a16="http://schemas.microsoft.com/office/drawing/2014/main" id="{398C8F9A-698A-EA9C-806E-B425DA4EAD10}"/>
              </a:ext>
            </a:extLst>
          </p:cNvPr>
          <p:cNvSpPr txBox="1"/>
          <p:nvPr/>
        </p:nvSpPr>
        <p:spPr>
          <a:xfrm>
            <a:off x="7553348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FA68276F-E626-CAD4-4AD5-956C6EF21E29}"/>
              </a:ext>
            </a:extLst>
          </p:cNvPr>
          <p:cNvSpPr/>
          <p:nvPr/>
        </p:nvSpPr>
        <p:spPr>
          <a:xfrm>
            <a:off x="7561311" y="6364772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9" name="그림 118">
            <a:extLst>
              <a:ext uri="{FF2B5EF4-FFF2-40B4-BE49-F238E27FC236}">
                <a16:creationId xmlns:a16="http://schemas.microsoft.com/office/drawing/2014/main" id="{754C8653-62FF-3B55-9DD5-D4416F3751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79499" y="6347936"/>
            <a:ext cx="1708030" cy="363807"/>
          </a:xfrm>
          <a:prstGeom prst="rect">
            <a:avLst/>
          </a:prstGeom>
        </p:spPr>
      </p:pic>
      <p:sp>
        <p:nvSpPr>
          <p:cNvPr id="120" name="TextBox 119">
            <a:extLst>
              <a:ext uri="{FF2B5EF4-FFF2-40B4-BE49-F238E27FC236}">
                <a16:creationId xmlns:a16="http://schemas.microsoft.com/office/drawing/2014/main" id="{111ACCE9-44A6-73BA-A365-1A7B2EA0983F}"/>
              </a:ext>
            </a:extLst>
          </p:cNvPr>
          <p:cNvSpPr txBox="1"/>
          <p:nvPr/>
        </p:nvSpPr>
        <p:spPr>
          <a:xfrm>
            <a:off x="9872674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5905304B-5149-6C3B-5422-32D4D967FDEC}"/>
              </a:ext>
            </a:extLst>
          </p:cNvPr>
          <p:cNvSpPr/>
          <p:nvPr/>
        </p:nvSpPr>
        <p:spPr>
          <a:xfrm>
            <a:off x="9880637" y="6338044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12A1E1BC-5C5D-744C-8628-3F5F1DF74C3F}"/>
              </a:ext>
            </a:extLst>
          </p:cNvPr>
          <p:cNvSpPr txBox="1"/>
          <p:nvPr/>
        </p:nvSpPr>
        <p:spPr>
          <a:xfrm>
            <a:off x="5252944" y="6364850"/>
            <a:ext cx="1726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0CBAD7B3-E696-42B5-4043-134ADE9C0DBD}"/>
              </a:ext>
            </a:extLst>
          </p:cNvPr>
          <p:cNvSpPr/>
          <p:nvPr/>
        </p:nvSpPr>
        <p:spPr>
          <a:xfrm>
            <a:off x="5265910" y="6374147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938BF4B0-F22B-73FF-7C75-E5253C1FC7E7}"/>
              </a:ext>
            </a:extLst>
          </p:cNvPr>
          <p:cNvSpPr/>
          <p:nvPr/>
        </p:nvSpPr>
        <p:spPr>
          <a:xfrm>
            <a:off x="600697" y="6355043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5" name="그림 124">
            <a:extLst>
              <a:ext uri="{FF2B5EF4-FFF2-40B4-BE49-F238E27FC236}">
                <a16:creationId xmlns:a16="http://schemas.microsoft.com/office/drawing/2014/main" id="{2F44C6DB-8E5B-0FD9-C3F9-A698ABBAE4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69959" y="6384039"/>
            <a:ext cx="1708030" cy="363807"/>
          </a:xfrm>
          <a:prstGeom prst="rect">
            <a:avLst/>
          </a:prstGeom>
        </p:spPr>
      </p:pic>
      <p:pic>
        <p:nvPicPr>
          <p:cNvPr id="126" name="그림 125">
            <a:extLst>
              <a:ext uri="{FF2B5EF4-FFF2-40B4-BE49-F238E27FC236}">
                <a16:creationId xmlns:a16="http://schemas.microsoft.com/office/drawing/2014/main" id="{1F57149E-3264-5A62-F8D3-4688B8B6A7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60173" y="6374148"/>
            <a:ext cx="1708030" cy="363807"/>
          </a:xfrm>
          <a:prstGeom prst="rect">
            <a:avLst/>
          </a:prstGeom>
        </p:spPr>
      </p:pic>
      <p:sp>
        <p:nvSpPr>
          <p:cNvPr id="127" name="TextBox 126">
            <a:extLst>
              <a:ext uri="{FF2B5EF4-FFF2-40B4-BE49-F238E27FC236}">
                <a16:creationId xmlns:a16="http://schemas.microsoft.com/office/drawing/2014/main" id="{EE403E4B-45C1-4650-ECFC-899B66CB1960}"/>
              </a:ext>
            </a:extLst>
          </p:cNvPr>
          <p:cNvSpPr txBox="1"/>
          <p:nvPr/>
        </p:nvSpPr>
        <p:spPr>
          <a:xfrm>
            <a:off x="7553348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46AD3B71-224F-894A-A1A1-49AAC3CC1134}"/>
              </a:ext>
            </a:extLst>
          </p:cNvPr>
          <p:cNvSpPr/>
          <p:nvPr/>
        </p:nvSpPr>
        <p:spPr>
          <a:xfrm>
            <a:off x="7561311" y="6364772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9" name="그림 128">
            <a:extLst>
              <a:ext uri="{FF2B5EF4-FFF2-40B4-BE49-F238E27FC236}">
                <a16:creationId xmlns:a16="http://schemas.microsoft.com/office/drawing/2014/main" id="{08A2B5C2-39F5-9222-A1F5-5FCAF6132D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79499" y="6347936"/>
            <a:ext cx="1708030" cy="363807"/>
          </a:xfrm>
          <a:prstGeom prst="rect">
            <a:avLst/>
          </a:prstGeom>
        </p:spPr>
      </p:pic>
      <p:sp>
        <p:nvSpPr>
          <p:cNvPr id="130" name="TextBox 129">
            <a:extLst>
              <a:ext uri="{FF2B5EF4-FFF2-40B4-BE49-F238E27FC236}">
                <a16:creationId xmlns:a16="http://schemas.microsoft.com/office/drawing/2014/main" id="{11A91D8B-488D-AC04-BE58-5E4F373349AF}"/>
              </a:ext>
            </a:extLst>
          </p:cNvPr>
          <p:cNvSpPr txBox="1"/>
          <p:nvPr/>
        </p:nvSpPr>
        <p:spPr>
          <a:xfrm>
            <a:off x="9872674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2BCB0917-B440-2B61-B741-8E7C7C536E50}"/>
              </a:ext>
            </a:extLst>
          </p:cNvPr>
          <p:cNvSpPr/>
          <p:nvPr/>
        </p:nvSpPr>
        <p:spPr>
          <a:xfrm>
            <a:off x="9880637" y="6338044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5628E642-0CE1-8B95-2D66-E3766F2903E8}"/>
              </a:ext>
            </a:extLst>
          </p:cNvPr>
          <p:cNvSpPr txBox="1"/>
          <p:nvPr/>
        </p:nvSpPr>
        <p:spPr>
          <a:xfrm>
            <a:off x="5252944" y="6364850"/>
            <a:ext cx="1726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3" name="그림 132">
            <a:extLst>
              <a:ext uri="{FF2B5EF4-FFF2-40B4-BE49-F238E27FC236}">
                <a16:creationId xmlns:a16="http://schemas.microsoft.com/office/drawing/2014/main" id="{91CD3D70-9D0A-7666-8F9E-61CA3A0868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73166" y="6361089"/>
            <a:ext cx="1708030" cy="363807"/>
          </a:xfrm>
          <a:prstGeom prst="rect">
            <a:avLst/>
          </a:prstGeom>
        </p:spPr>
      </p:pic>
      <p:sp>
        <p:nvSpPr>
          <p:cNvPr id="134" name="TextBox 133">
            <a:extLst>
              <a:ext uri="{FF2B5EF4-FFF2-40B4-BE49-F238E27FC236}">
                <a16:creationId xmlns:a16="http://schemas.microsoft.com/office/drawing/2014/main" id="{6199447E-6DC1-45D6-E94D-6304A4D103DE}"/>
              </a:ext>
            </a:extLst>
          </p:cNvPr>
          <p:cNvSpPr txBox="1"/>
          <p:nvPr/>
        </p:nvSpPr>
        <p:spPr>
          <a:xfrm>
            <a:off x="7566341" y="6350610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Haar</a:t>
            </a:r>
            <a:r>
              <a:rPr lang="en-US" altLang="ko-KR" sz="1500" dirty="0"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classifier</a:t>
            </a:r>
            <a:endParaRPr lang="ko-KR" altLang="en-US" sz="1500" dirty="0">
              <a:solidFill>
                <a:srgbClr val="6456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5C46BB1E-DBB3-1E2C-07A7-99AE36FA49B2}"/>
              </a:ext>
            </a:extLst>
          </p:cNvPr>
          <p:cNvSpPr/>
          <p:nvPr/>
        </p:nvSpPr>
        <p:spPr>
          <a:xfrm>
            <a:off x="7561311" y="6344452"/>
            <a:ext cx="1708030" cy="393502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solidFill>
                <a:srgbClr val="6456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6" name="슬라이드 번호 개체 틀 1">
            <a:extLst>
              <a:ext uri="{FF2B5EF4-FFF2-40B4-BE49-F238E27FC236}">
                <a16:creationId xmlns:a16="http://schemas.microsoft.com/office/drawing/2014/main" id="{74E531B6-93F0-2274-82DE-A744CEABE9AD}"/>
              </a:ext>
            </a:extLst>
          </p:cNvPr>
          <p:cNvSpPr txBox="1">
            <a:spLocks/>
          </p:cNvSpPr>
          <p:nvPr/>
        </p:nvSpPr>
        <p:spPr>
          <a:xfrm>
            <a:off x="8597462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/>
              <a:pPr/>
              <a:t>35</a:t>
            </a:fld>
            <a:endParaRPr lang="ko-KR" altLang="en-US"/>
          </a:p>
        </p:txBody>
      </p:sp>
      <p:sp>
        <p:nvSpPr>
          <p:cNvPr id="137" name="슬라이드 번호 개체 틀 1">
            <a:extLst>
              <a:ext uri="{FF2B5EF4-FFF2-40B4-BE49-F238E27FC236}">
                <a16:creationId xmlns:a16="http://schemas.microsoft.com/office/drawing/2014/main" id="{FFC77B0D-B0ED-9A6B-9624-0389C0E3C21B}"/>
              </a:ext>
            </a:extLst>
          </p:cNvPr>
          <p:cNvSpPr txBox="1">
            <a:spLocks/>
          </p:cNvSpPr>
          <p:nvPr/>
        </p:nvSpPr>
        <p:spPr>
          <a:xfrm>
            <a:off x="8597462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35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8" name="슬라이드 번호 개체 틀 1">
            <a:extLst>
              <a:ext uri="{FF2B5EF4-FFF2-40B4-BE49-F238E27FC236}">
                <a16:creationId xmlns:a16="http://schemas.microsoft.com/office/drawing/2014/main" id="{C67DC9DD-FC58-488F-ECBB-060AAA7DB9F9}"/>
              </a:ext>
            </a:extLst>
          </p:cNvPr>
          <p:cNvSpPr txBox="1">
            <a:spLocks/>
          </p:cNvSpPr>
          <p:nvPr/>
        </p:nvSpPr>
        <p:spPr>
          <a:xfrm>
            <a:off x="8597462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35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9" name="슬라이드 번호 개체 틀 1">
            <a:extLst>
              <a:ext uri="{FF2B5EF4-FFF2-40B4-BE49-F238E27FC236}">
                <a16:creationId xmlns:a16="http://schemas.microsoft.com/office/drawing/2014/main" id="{B7D23E69-04BA-9348-0882-E99C5B8A59DD}"/>
              </a:ext>
            </a:extLst>
          </p:cNvPr>
          <p:cNvSpPr txBox="1">
            <a:spLocks/>
          </p:cNvSpPr>
          <p:nvPr/>
        </p:nvSpPr>
        <p:spPr>
          <a:xfrm>
            <a:off x="8597462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35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0" name="슬라이드 번호 개체 틀 1">
            <a:extLst>
              <a:ext uri="{FF2B5EF4-FFF2-40B4-BE49-F238E27FC236}">
                <a16:creationId xmlns:a16="http://schemas.microsoft.com/office/drawing/2014/main" id="{5F3F3ACB-41A6-576C-31FB-3A311BC3DDAA}"/>
              </a:ext>
            </a:extLst>
          </p:cNvPr>
          <p:cNvSpPr txBox="1">
            <a:spLocks/>
          </p:cNvSpPr>
          <p:nvPr/>
        </p:nvSpPr>
        <p:spPr>
          <a:xfrm>
            <a:off x="8597462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35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1" name="그림 140">
            <a:extLst>
              <a:ext uri="{FF2B5EF4-FFF2-40B4-BE49-F238E27FC236}">
                <a16:creationId xmlns:a16="http://schemas.microsoft.com/office/drawing/2014/main" id="{0DDA605C-0DE1-1CE9-4D89-9E7F8C29F3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56821" y="6384039"/>
            <a:ext cx="1708030" cy="363807"/>
          </a:xfrm>
          <a:prstGeom prst="rect">
            <a:avLst/>
          </a:prstGeom>
        </p:spPr>
      </p:pic>
      <p:pic>
        <p:nvPicPr>
          <p:cNvPr id="142" name="그림 141">
            <a:extLst>
              <a:ext uri="{FF2B5EF4-FFF2-40B4-BE49-F238E27FC236}">
                <a16:creationId xmlns:a16="http://schemas.microsoft.com/office/drawing/2014/main" id="{079F008C-BB85-5399-5D54-B5AAA6A60A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0195" y="6357667"/>
            <a:ext cx="1708030" cy="363807"/>
          </a:xfrm>
          <a:prstGeom prst="rect">
            <a:avLst/>
          </a:prstGeom>
        </p:spPr>
      </p:pic>
      <p:sp>
        <p:nvSpPr>
          <p:cNvPr id="143" name="TextBox 142">
            <a:extLst>
              <a:ext uri="{FF2B5EF4-FFF2-40B4-BE49-F238E27FC236}">
                <a16:creationId xmlns:a16="http://schemas.microsoft.com/office/drawing/2014/main" id="{7855A2C1-2B58-5761-DBAC-E6C379373703}"/>
              </a:ext>
            </a:extLst>
          </p:cNvPr>
          <p:cNvSpPr txBox="1"/>
          <p:nvPr/>
        </p:nvSpPr>
        <p:spPr>
          <a:xfrm>
            <a:off x="590195" y="6364774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4" name="그림 143">
            <a:extLst>
              <a:ext uri="{FF2B5EF4-FFF2-40B4-BE49-F238E27FC236}">
                <a16:creationId xmlns:a16="http://schemas.microsoft.com/office/drawing/2014/main" id="{24205735-A07A-928F-5E01-7F0C6C1997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47035" y="6374148"/>
            <a:ext cx="1708030" cy="363807"/>
          </a:xfrm>
          <a:prstGeom prst="rect">
            <a:avLst/>
          </a:prstGeom>
        </p:spPr>
      </p:pic>
      <p:sp>
        <p:nvSpPr>
          <p:cNvPr id="145" name="TextBox 144">
            <a:extLst>
              <a:ext uri="{FF2B5EF4-FFF2-40B4-BE49-F238E27FC236}">
                <a16:creationId xmlns:a16="http://schemas.microsoft.com/office/drawing/2014/main" id="{81FC227C-39C4-EDB5-E394-6936DCDAA5E1}"/>
              </a:ext>
            </a:extLst>
          </p:cNvPr>
          <p:cNvSpPr txBox="1"/>
          <p:nvPr/>
        </p:nvSpPr>
        <p:spPr>
          <a:xfrm>
            <a:off x="7540210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6" name="그림 145">
            <a:extLst>
              <a:ext uri="{FF2B5EF4-FFF2-40B4-BE49-F238E27FC236}">
                <a16:creationId xmlns:a16="http://schemas.microsoft.com/office/drawing/2014/main" id="{196CCADB-814D-918E-1F4D-EF1DE611DC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66361" y="6347936"/>
            <a:ext cx="1708030" cy="363807"/>
          </a:xfrm>
          <a:prstGeom prst="rect">
            <a:avLst/>
          </a:prstGeom>
        </p:spPr>
      </p:pic>
      <p:sp>
        <p:nvSpPr>
          <p:cNvPr id="147" name="TextBox 146">
            <a:extLst>
              <a:ext uri="{FF2B5EF4-FFF2-40B4-BE49-F238E27FC236}">
                <a16:creationId xmlns:a16="http://schemas.microsoft.com/office/drawing/2014/main" id="{3D7A35F3-26EE-117A-FB63-BE87670DF7F5}"/>
              </a:ext>
            </a:extLst>
          </p:cNvPr>
          <p:cNvSpPr txBox="1"/>
          <p:nvPr/>
        </p:nvSpPr>
        <p:spPr>
          <a:xfrm>
            <a:off x="9859536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518E04D0-ED95-C984-035D-50B12EACFAD8}"/>
              </a:ext>
            </a:extLst>
          </p:cNvPr>
          <p:cNvSpPr/>
          <p:nvPr/>
        </p:nvSpPr>
        <p:spPr>
          <a:xfrm>
            <a:off x="9867499" y="6338044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9" name="그림 148">
            <a:extLst>
              <a:ext uri="{FF2B5EF4-FFF2-40B4-BE49-F238E27FC236}">
                <a16:creationId xmlns:a16="http://schemas.microsoft.com/office/drawing/2014/main" id="{B5D58C58-AED8-A80F-BCF2-56631F3C06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08383" y="6365522"/>
            <a:ext cx="1708030" cy="363807"/>
          </a:xfrm>
          <a:prstGeom prst="rect">
            <a:avLst/>
          </a:prstGeom>
        </p:spPr>
      </p:pic>
      <p:sp>
        <p:nvSpPr>
          <p:cNvPr id="150" name="TextBox 149">
            <a:extLst>
              <a:ext uri="{FF2B5EF4-FFF2-40B4-BE49-F238E27FC236}">
                <a16:creationId xmlns:a16="http://schemas.microsoft.com/office/drawing/2014/main" id="{B3F9641C-0BDD-227D-618A-9E56ED6207AE}"/>
              </a:ext>
            </a:extLst>
          </p:cNvPr>
          <p:cNvSpPr txBox="1"/>
          <p:nvPr/>
        </p:nvSpPr>
        <p:spPr>
          <a:xfrm>
            <a:off x="2901558" y="6355043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Preprocessin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814AD1DE-588E-3F56-1CEC-5B4F995DB9E1}"/>
              </a:ext>
            </a:extLst>
          </p:cNvPr>
          <p:cNvSpPr txBox="1"/>
          <p:nvPr/>
        </p:nvSpPr>
        <p:spPr>
          <a:xfrm>
            <a:off x="5239806" y="6364850"/>
            <a:ext cx="1726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5A0B1084-3AF9-85C2-7830-6257DD7E5ADC}"/>
              </a:ext>
            </a:extLst>
          </p:cNvPr>
          <p:cNvSpPr/>
          <p:nvPr/>
        </p:nvSpPr>
        <p:spPr>
          <a:xfrm>
            <a:off x="587559" y="6355043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068FA046-53D8-EF78-32CA-ED55CFA688CE}"/>
              </a:ext>
            </a:extLst>
          </p:cNvPr>
          <p:cNvSpPr/>
          <p:nvPr/>
        </p:nvSpPr>
        <p:spPr>
          <a:xfrm>
            <a:off x="2912125" y="6360081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2577CAC0-D414-2FFF-29FB-15A672CDE495}"/>
              </a:ext>
            </a:extLst>
          </p:cNvPr>
          <p:cNvSpPr/>
          <p:nvPr/>
        </p:nvSpPr>
        <p:spPr>
          <a:xfrm>
            <a:off x="5249267" y="6384039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5" name="슬라이드 번호 개체 틀 1">
            <a:extLst>
              <a:ext uri="{FF2B5EF4-FFF2-40B4-BE49-F238E27FC236}">
                <a16:creationId xmlns:a16="http://schemas.microsoft.com/office/drawing/2014/main" id="{EDA87B35-37AC-F00D-2D42-3A9E79E8E767}"/>
              </a:ext>
            </a:extLst>
          </p:cNvPr>
          <p:cNvSpPr txBox="1">
            <a:spLocks/>
          </p:cNvSpPr>
          <p:nvPr/>
        </p:nvSpPr>
        <p:spPr>
          <a:xfrm>
            <a:off x="8597462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/>
              <a:pPr/>
              <a:t>35</a:t>
            </a:fld>
            <a:endParaRPr lang="ko-KR" altLang="en-US"/>
          </a:p>
        </p:txBody>
      </p:sp>
      <p:sp>
        <p:nvSpPr>
          <p:cNvPr id="156" name="슬라이드 번호 개체 틀 1">
            <a:extLst>
              <a:ext uri="{FF2B5EF4-FFF2-40B4-BE49-F238E27FC236}">
                <a16:creationId xmlns:a16="http://schemas.microsoft.com/office/drawing/2014/main" id="{7B2D8077-27CA-EA9D-4D84-53495EB489A6}"/>
              </a:ext>
            </a:extLst>
          </p:cNvPr>
          <p:cNvSpPr txBox="1">
            <a:spLocks/>
          </p:cNvSpPr>
          <p:nvPr/>
        </p:nvSpPr>
        <p:spPr>
          <a:xfrm>
            <a:off x="8597462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/>
              <a:pPr/>
              <a:t>35</a:t>
            </a:fld>
            <a:endParaRPr lang="ko-KR" altLang="en-US"/>
          </a:p>
        </p:txBody>
      </p:sp>
      <p:pic>
        <p:nvPicPr>
          <p:cNvPr id="157" name="그림 156">
            <a:extLst>
              <a:ext uri="{FF2B5EF4-FFF2-40B4-BE49-F238E27FC236}">
                <a16:creationId xmlns:a16="http://schemas.microsoft.com/office/drawing/2014/main" id="{3C1117A3-2F2D-B25E-02FE-DBF580B0EA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56821" y="6384039"/>
            <a:ext cx="1708030" cy="363807"/>
          </a:xfrm>
          <a:prstGeom prst="rect">
            <a:avLst/>
          </a:prstGeom>
        </p:spPr>
      </p:pic>
      <p:pic>
        <p:nvPicPr>
          <p:cNvPr id="158" name="그림 157">
            <a:extLst>
              <a:ext uri="{FF2B5EF4-FFF2-40B4-BE49-F238E27FC236}">
                <a16:creationId xmlns:a16="http://schemas.microsoft.com/office/drawing/2014/main" id="{829AA1BA-848C-FC04-2D62-BD4FF6B0AD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0195" y="6357667"/>
            <a:ext cx="1708030" cy="363807"/>
          </a:xfrm>
          <a:prstGeom prst="rect">
            <a:avLst/>
          </a:prstGeom>
        </p:spPr>
      </p:pic>
      <p:sp>
        <p:nvSpPr>
          <p:cNvPr id="159" name="TextBox 158">
            <a:extLst>
              <a:ext uri="{FF2B5EF4-FFF2-40B4-BE49-F238E27FC236}">
                <a16:creationId xmlns:a16="http://schemas.microsoft.com/office/drawing/2014/main" id="{9597F6CF-C1C2-CA14-1A3A-9C20DA047568}"/>
              </a:ext>
            </a:extLst>
          </p:cNvPr>
          <p:cNvSpPr txBox="1"/>
          <p:nvPr/>
        </p:nvSpPr>
        <p:spPr>
          <a:xfrm>
            <a:off x="590195" y="6364774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</a:rPr>
              <a:t>Intro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160" name="그림 159">
            <a:extLst>
              <a:ext uri="{FF2B5EF4-FFF2-40B4-BE49-F238E27FC236}">
                <a16:creationId xmlns:a16="http://schemas.microsoft.com/office/drawing/2014/main" id="{EACAEE3A-26EE-EBF6-440D-118609BDF4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47035" y="6374148"/>
            <a:ext cx="1708030" cy="363807"/>
          </a:xfrm>
          <a:prstGeom prst="rect">
            <a:avLst/>
          </a:prstGeom>
        </p:spPr>
      </p:pic>
      <p:sp>
        <p:nvSpPr>
          <p:cNvPr id="161" name="TextBox 160">
            <a:extLst>
              <a:ext uri="{FF2B5EF4-FFF2-40B4-BE49-F238E27FC236}">
                <a16:creationId xmlns:a16="http://schemas.microsoft.com/office/drawing/2014/main" id="{14349933-E17C-9F57-C94A-6F5525BFB48F}"/>
              </a:ext>
            </a:extLst>
          </p:cNvPr>
          <p:cNvSpPr txBox="1"/>
          <p:nvPr/>
        </p:nvSpPr>
        <p:spPr>
          <a:xfrm>
            <a:off x="7540210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92C13D60-36CF-B44C-2462-621B832C7E78}"/>
              </a:ext>
            </a:extLst>
          </p:cNvPr>
          <p:cNvSpPr/>
          <p:nvPr/>
        </p:nvSpPr>
        <p:spPr>
          <a:xfrm>
            <a:off x="7548173" y="6364772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/>
          </a:p>
        </p:txBody>
      </p:sp>
      <p:pic>
        <p:nvPicPr>
          <p:cNvPr id="163" name="그림 162">
            <a:extLst>
              <a:ext uri="{FF2B5EF4-FFF2-40B4-BE49-F238E27FC236}">
                <a16:creationId xmlns:a16="http://schemas.microsoft.com/office/drawing/2014/main" id="{33456FC1-6D11-0427-AF22-D4C8A86B72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66361" y="6347936"/>
            <a:ext cx="1708030" cy="363807"/>
          </a:xfrm>
          <a:prstGeom prst="rect">
            <a:avLst/>
          </a:prstGeom>
        </p:spPr>
      </p:pic>
      <p:sp>
        <p:nvSpPr>
          <p:cNvPr id="164" name="TextBox 163">
            <a:extLst>
              <a:ext uri="{FF2B5EF4-FFF2-40B4-BE49-F238E27FC236}">
                <a16:creationId xmlns:a16="http://schemas.microsoft.com/office/drawing/2014/main" id="{306B1FCB-F544-C327-F48C-7EF6D25995B7}"/>
              </a:ext>
            </a:extLst>
          </p:cNvPr>
          <p:cNvSpPr txBox="1"/>
          <p:nvPr/>
        </p:nvSpPr>
        <p:spPr>
          <a:xfrm>
            <a:off x="9859536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0E29635E-32EB-6725-8005-B9C7462FE97C}"/>
              </a:ext>
            </a:extLst>
          </p:cNvPr>
          <p:cNvSpPr/>
          <p:nvPr/>
        </p:nvSpPr>
        <p:spPr>
          <a:xfrm>
            <a:off x="9867499" y="6338044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/>
          </a:p>
        </p:txBody>
      </p:sp>
      <p:pic>
        <p:nvPicPr>
          <p:cNvPr id="166" name="그림 165">
            <a:extLst>
              <a:ext uri="{FF2B5EF4-FFF2-40B4-BE49-F238E27FC236}">
                <a16:creationId xmlns:a16="http://schemas.microsoft.com/office/drawing/2014/main" id="{7EABCF50-0AC5-9FB2-F36E-6DB21AE578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08383" y="6365522"/>
            <a:ext cx="1708030" cy="363807"/>
          </a:xfrm>
          <a:prstGeom prst="rect">
            <a:avLst/>
          </a:prstGeom>
        </p:spPr>
      </p:pic>
      <p:sp>
        <p:nvSpPr>
          <p:cNvPr id="167" name="TextBox 166">
            <a:extLst>
              <a:ext uri="{FF2B5EF4-FFF2-40B4-BE49-F238E27FC236}">
                <a16:creationId xmlns:a16="http://schemas.microsoft.com/office/drawing/2014/main" id="{6B95F7A8-E8B5-E715-07C3-1387A974CD04}"/>
              </a:ext>
            </a:extLst>
          </p:cNvPr>
          <p:cNvSpPr txBox="1"/>
          <p:nvPr/>
        </p:nvSpPr>
        <p:spPr>
          <a:xfrm>
            <a:off x="2901558" y="6355043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</a:rPr>
              <a:t>Preprocessin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00EAD49B-A640-9784-CF3B-20D360997051}"/>
              </a:ext>
            </a:extLst>
          </p:cNvPr>
          <p:cNvSpPr txBox="1"/>
          <p:nvPr/>
        </p:nvSpPr>
        <p:spPr>
          <a:xfrm>
            <a:off x="5239806" y="6364850"/>
            <a:ext cx="1726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</a:rPr>
              <a:t>Machine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599A0AB4-145D-18D2-2437-A4C2052F1912}"/>
              </a:ext>
            </a:extLst>
          </p:cNvPr>
          <p:cNvSpPr/>
          <p:nvPr/>
        </p:nvSpPr>
        <p:spPr>
          <a:xfrm>
            <a:off x="587559" y="6355043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/>
          </a:p>
          <a:p>
            <a:pPr algn="ctr"/>
            <a:endParaRPr lang="ko-KR" altLang="en-US" sz="1500" dirty="0"/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A3A2B5AC-4CF8-13A8-B7A3-4CDE95C41D0C}"/>
              </a:ext>
            </a:extLst>
          </p:cNvPr>
          <p:cNvSpPr/>
          <p:nvPr/>
        </p:nvSpPr>
        <p:spPr>
          <a:xfrm>
            <a:off x="2912125" y="6360081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/>
          </a:p>
          <a:p>
            <a:pPr algn="ctr"/>
            <a:endParaRPr lang="ko-KR" altLang="en-US" sz="1500" dirty="0"/>
          </a:p>
        </p:txBody>
      </p:sp>
      <p:sp>
        <p:nvSpPr>
          <p:cNvPr id="171" name="슬라이드 번호 개체 틀 1">
            <a:extLst>
              <a:ext uri="{FF2B5EF4-FFF2-40B4-BE49-F238E27FC236}">
                <a16:creationId xmlns:a16="http://schemas.microsoft.com/office/drawing/2014/main" id="{925C946F-E21D-DA23-AAE9-22F959BFA22B}"/>
              </a:ext>
            </a:extLst>
          </p:cNvPr>
          <p:cNvSpPr txBox="1">
            <a:spLocks/>
          </p:cNvSpPr>
          <p:nvPr/>
        </p:nvSpPr>
        <p:spPr>
          <a:xfrm>
            <a:off x="8597462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/>
              <a:pPr/>
              <a:t>35</a:t>
            </a:fld>
            <a:endParaRPr lang="ko-KR" altLang="en-US"/>
          </a:p>
        </p:txBody>
      </p:sp>
      <p:pic>
        <p:nvPicPr>
          <p:cNvPr id="172" name="그림 171">
            <a:extLst>
              <a:ext uri="{FF2B5EF4-FFF2-40B4-BE49-F238E27FC236}">
                <a16:creationId xmlns:a16="http://schemas.microsoft.com/office/drawing/2014/main" id="{AFFC78C6-885F-BDBA-1E18-FDF26AA707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56821" y="6384039"/>
            <a:ext cx="1708030" cy="363807"/>
          </a:xfrm>
          <a:prstGeom prst="rect">
            <a:avLst/>
          </a:prstGeom>
        </p:spPr>
      </p:pic>
      <p:grpSp>
        <p:nvGrpSpPr>
          <p:cNvPr id="173" name="그룹 172">
            <a:extLst>
              <a:ext uri="{FF2B5EF4-FFF2-40B4-BE49-F238E27FC236}">
                <a16:creationId xmlns:a16="http://schemas.microsoft.com/office/drawing/2014/main" id="{D1F05056-4B8D-F344-BC07-987393602907}"/>
              </a:ext>
            </a:extLst>
          </p:cNvPr>
          <p:cNvGrpSpPr/>
          <p:nvPr/>
        </p:nvGrpSpPr>
        <p:grpSpPr>
          <a:xfrm>
            <a:off x="590195" y="6357667"/>
            <a:ext cx="1708030" cy="363807"/>
            <a:chOff x="129396" y="6357667"/>
            <a:chExt cx="1708030" cy="363807"/>
          </a:xfrm>
        </p:grpSpPr>
        <p:pic>
          <p:nvPicPr>
            <p:cNvPr id="174" name="그림 173">
              <a:extLst>
                <a:ext uri="{FF2B5EF4-FFF2-40B4-BE49-F238E27FC236}">
                  <a16:creationId xmlns:a16="http://schemas.microsoft.com/office/drawing/2014/main" id="{B8F474F1-8818-E8C4-8C6D-D4BD39FB699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29396" y="6357667"/>
              <a:ext cx="1708030" cy="363807"/>
            </a:xfrm>
            <a:prstGeom prst="rect">
              <a:avLst/>
            </a:prstGeom>
          </p:spPr>
        </p:pic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73CDB081-A6EC-FA64-A6F1-0376C3C14E34}"/>
                </a:ext>
              </a:extLst>
            </p:cNvPr>
            <p:cNvSpPr txBox="1"/>
            <p:nvPr/>
          </p:nvSpPr>
          <p:spPr>
            <a:xfrm>
              <a:off x="129396" y="6364774"/>
              <a:ext cx="1695933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500" dirty="0">
                  <a:solidFill>
                    <a:schemeClr val="accent6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Intro</a:t>
              </a:r>
              <a:endParaRPr lang="ko-KR" altLang="en-US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176" name="그림 175">
            <a:extLst>
              <a:ext uri="{FF2B5EF4-FFF2-40B4-BE49-F238E27FC236}">
                <a16:creationId xmlns:a16="http://schemas.microsoft.com/office/drawing/2014/main" id="{54282A86-B537-8E38-94C2-BD763953EE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47035" y="6374148"/>
            <a:ext cx="1708030" cy="363807"/>
          </a:xfrm>
          <a:prstGeom prst="rect">
            <a:avLst/>
          </a:prstGeom>
        </p:spPr>
      </p:pic>
      <p:sp>
        <p:nvSpPr>
          <p:cNvPr id="177" name="TextBox 176">
            <a:extLst>
              <a:ext uri="{FF2B5EF4-FFF2-40B4-BE49-F238E27FC236}">
                <a16:creationId xmlns:a16="http://schemas.microsoft.com/office/drawing/2014/main" id="{F5E72A94-F45C-1D21-0A08-C40D7A8A453F}"/>
              </a:ext>
            </a:extLst>
          </p:cNvPr>
          <p:cNvSpPr txBox="1"/>
          <p:nvPr/>
        </p:nvSpPr>
        <p:spPr>
          <a:xfrm>
            <a:off x="7540210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19B1DE53-0FB7-0FAD-A530-DC4E70E0A573}"/>
              </a:ext>
            </a:extLst>
          </p:cNvPr>
          <p:cNvSpPr/>
          <p:nvPr/>
        </p:nvSpPr>
        <p:spPr>
          <a:xfrm>
            <a:off x="7548173" y="6364772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9" name="그림 178">
            <a:extLst>
              <a:ext uri="{FF2B5EF4-FFF2-40B4-BE49-F238E27FC236}">
                <a16:creationId xmlns:a16="http://schemas.microsoft.com/office/drawing/2014/main" id="{AD271DFB-899D-58E1-6383-1E47EF907B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66361" y="6347936"/>
            <a:ext cx="1708030" cy="363807"/>
          </a:xfrm>
          <a:prstGeom prst="rect">
            <a:avLst/>
          </a:prstGeom>
        </p:spPr>
      </p:pic>
      <p:sp>
        <p:nvSpPr>
          <p:cNvPr id="180" name="TextBox 179">
            <a:extLst>
              <a:ext uri="{FF2B5EF4-FFF2-40B4-BE49-F238E27FC236}">
                <a16:creationId xmlns:a16="http://schemas.microsoft.com/office/drawing/2014/main" id="{C8DA3A04-5A12-084D-49E3-F7C48FD30839}"/>
              </a:ext>
            </a:extLst>
          </p:cNvPr>
          <p:cNvSpPr txBox="1"/>
          <p:nvPr/>
        </p:nvSpPr>
        <p:spPr>
          <a:xfrm>
            <a:off x="9859536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C64A6391-119C-3E69-588E-742A79F14567}"/>
              </a:ext>
            </a:extLst>
          </p:cNvPr>
          <p:cNvSpPr/>
          <p:nvPr/>
        </p:nvSpPr>
        <p:spPr>
          <a:xfrm>
            <a:off x="9867499" y="6338044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B027C34F-A325-27A4-7429-A6558F0830DC}"/>
              </a:ext>
            </a:extLst>
          </p:cNvPr>
          <p:cNvSpPr txBox="1"/>
          <p:nvPr/>
        </p:nvSpPr>
        <p:spPr>
          <a:xfrm>
            <a:off x="5239806" y="6364850"/>
            <a:ext cx="1726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F0E9AD7A-4446-8D28-D138-B0552AA7D183}"/>
              </a:ext>
            </a:extLst>
          </p:cNvPr>
          <p:cNvSpPr/>
          <p:nvPr/>
        </p:nvSpPr>
        <p:spPr>
          <a:xfrm>
            <a:off x="5252772" y="6374147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200F6EAE-5E59-A3AB-2097-1BD90A12AAFA}"/>
              </a:ext>
            </a:extLst>
          </p:cNvPr>
          <p:cNvSpPr/>
          <p:nvPr/>
        </p:nvSpPr>
        <p:spPr>
          <a:xfrm>
            <a:off x="587559" y="6355043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85" name="그림 184">
            <a:extLst>
              <a:ext uri="{FF2B5EF4-FFF2-40B4-BE49-F238E27FC236}">
                <a16:creationId xmlns:a16="http://schemas.microsoft.com/office/drawing/2014/main" id="{727C187B-EF90-1DA5-BC2F-B97331A697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47035" y="6374148"/>
            <a:ext cx="1708030" cy="363807"/>
          </a:xfrm>
          <a:prstGeom prst="rect">
            <a:avLst/>
          </a:prstGeom>
        </p:spPr>
      </p:pic>
      <p:sp>
        <p:nvSpPr>
          <p:cNvPr id="186" name="TextBox 185">
            <a:extLst>
              <a:ext uri="{FF2B5EF4-FFF2-40B4-BE49-F238E27FC236}">
                <a16:creationId xmlns:a16="http://schemas.microsoft.com/office/drawing/2014/main" id="{1DD06130-AE6F-5551-F3B2-48F48358E0F9}"/>
              </a:ext>
            </a:extLst>
          </p:cNvPr>
          <p:cNvSpPr txBox="1"/>
          <p:nvPr/>
        </p:nvSpPr>
        <p:spPr>
          <a:xfrm>
            <a:off x="7540210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1182D99C-040D-997A-AE46-9C432D572344}"/>
              </a:ext>
            </a:extLst>
          </p:cNvPr>
          <p:cNvSpPr/>
          <p:nvPr/>
        </p:nvSpPr>
        <p:spPr>
          <a:xfrm>
            <a:off x="7548173" y="6364772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88" name="그림 187">
            <a:extLst>
              <a:ext uri="{FF2B5EF4-FFF2-40B4-BE49-F238E27FC236}">
                <a16:creationId xmlns:a16="http://schemas.microsoft.com/office/drawing/2014/main" id="{1DA02EB6-A9FD-EE4F-BA6F-5E11E1CFDD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66361" y="6347936"/>
            <a:ext cx="1708030" cy="363807"/>
          </a:xfrm>
          <a:prstGeom prst="rect">
            <a:avLst/>
          </a:prstGeom>
        </p:spPr>
      </p:pic>
      <p:sp>
        <p:nvSpPr>
          <p:cNvPr id="189" name="TextBox 188">
            <a:extLst>
              <a:ext uri="{FF2B5EF4-FFF2-40B4-BE49-F238E27FC236}">
                <a16:creationId xmlns:a16="http://schemas.microsoft.com/office/drawing/2014/main" id="{4B03F04C-D6DE-453A-2896-FC9C55003EA3}"/>
              </a:ext>
            </a:extLst>
          </p:cNvPr>
          <p:cNvSpPr txBox="1"/>
          <p:nvPr/>
        </p:nvSpPr>
        <p:spPr>
          <a:xfrm>
            <a:off x="9859536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CF0D218B-3E7C-B4D5-30CE-B79AD124FD15}"/>
              </a:ext>
            </a:extLst>
          </p:cNvPr>
          <p:cNvSpPr/>
          <p:nvPr/>
        </p:nvSpPr>
        <p:spPr>
          <a:xfrm>
            <a:off x="9867499" y="6338044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1" name="그림 190">
            <a:extLst>
              <a:ext uri="{FF2B5EF4-FFF2-40B4-BE49-F238E27FC236}">
                <a16:creationId xmlns:a16="http://schemas.microsoft.com/office/drawing/2014/main" id="{B5E94B57-06E9-9201-6BA8-C1EDA2AD86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60028" y="6361089"/>
            <a:ext cx="1708030" cy="363807"/>
          </a:xfrm>
          <a:prstGeom prst="rect">
            <a:avLst/>
          </a:prstGeom>
        </p:spPr>
      </p:pic>
      <p:sp>
        <p:nvSpPr>
          <p:cNvPr id="192" name="TextBox 191">
            <a:extLst>
              <a:ext uri="{FF2B5EF4-FFF2-40B4-BE49-F238E27FC236}">
                <a16:creationId xmlns:a16="http://schemas.microsoft.com/office/drawing/2014/main" id="{CC355C98-9977-0C02-527A-D02C780E6401}"/>
              </a:ext>
            </a:extLst>
          </p:cNvPr>
          <p:cNvSpPr txBox="1"/>
          <p:nvPr/>
        </p:nvSpPr>
        <p:spPr>
          <a:xfrm>
            <a:off x="7553203" y="6350610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Haar</a:t>
            </a:r>
            <a:r>
              <a:rPr lang="en-US" altLang="ko-KR" sz="1500" dirty="0"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classifier</a:t>
            </a:r>
            <a:endParaRPr lang="ko-KR" altLang="en-US" sz="1500" dirty="0">
              <a:solidFill>
                <a:srgbClr val="6456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0767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627" y="1715784"/>
            <a:ext cx="1588063" cy="1588063"/>
          </a:xfrm>
          <a:prstGeom prst="rect">
            <a:avLst/>
          </a:prstGeom>
        </p:spPr>
      </p:pic>
      <p:grpSp>
        <p:nvGrpSpPr>
          <p:cNvPr id="20" name="그룹 19"/>
          <p:cNvGrpSpPr/>
          <p:nvPr/>
        </p:nvGrpSpPr>
        <p:grpSpPr>
          <a:xfrm>
            <a:off x="275771" y="423706"/>
            <a:ext cx="6226628" cy="584775"/>
            <a:chOff x="275771" y="423706"/>
            <a:chExt cx="6226628" cy="584775"/>
          </a:xfrm>
        </p:grpSpPr>
        <p:cxnSp>
          <p:nvCxnSpPr>
            <p:cNvPr id="21" name="직선 연결선 20"/>
            <p:cNvCxnSpPr/>
            <p:nvPr/>
          </p:nvCxnSpPr>
          <p:spPr>
            <a:xfrm>
              <a:off x="304799" y="972455"/>
              <a:ext cx="6197600" cy="0"/>
            </a:xfrm>
            <a:prstGeom prst="line">
              <a:avLst/>
            </a:prstGeom>
            <a:ln w="38100">
              <a:solidFill>
                <a:srgbClr val="E4917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직사각형 21"/>
            <p:cNvSpPr/>
            <p:nvPr/>
          </p:nvSpPr>
          <p:spPr>
            <a:xfrm>
              <a:off x="275771" y="423706"/>
              <a:ext cx="312297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64565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3.Current State</a:t>
              </a:r>
              <a:endParaRPr lang="ko-KR" altLang="en-US" sz="3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23" name="직선 연결선 1">
            <a:extLst>
              <a:ext uri="{FF2B5EF4-FFF2-40B4-BE49-F238E27FC236}">
                <a16:creationId xmlns:a16="http://schemas.microsoft.com/office/drawing/2014/main" id="{23175263-AA3A-5045-B05B-2718F46DB822}"/>
              </a:ext>
            </a:extLst>
          </p:cNvPr>
          <p:cNvCxnSpPr>
            <a:cxnSpLocks/>
          </p:cNvCxnSpPr>
          <p:nvPr/>
        </p:nvCxnSpPr>
        <p:spPr>
          <a:xfrm>
            <a:off x="254241" y="903883"/>
            <a:ext cx="6946728" cy="0"/>
          </a:xfrm>
          <a:prstGeom prst="line">
            <a:avLst/>
          </a:prstGeom>
          <a:ln w="38100">
            <a:solidFill>
              <a:srgbClr val="E491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EFBFD21-6D07-2A4A-B40B-B0538D83D71B}"/>
              </a:ext>
            </a:extLst>
          </p:cNvPr>
          <p:cNvSpPr/>
          <p:nvPr/>
        </p:nvSpPr>
        <p:spPr>
          <a:xfrm>
            <a:off x="227347" y="972455"/>
            <a:ext cx="3335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Take a picture and send data</a:t>
            </a:r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6456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6036" y="659619"/>
            <a:ext cx="4094636" cy="330145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2569" y="1399014"/>
            <a:ext cx="1620147" cy="911333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347" y="2910562"/>
            <a:ext cx="1724895" cy="172489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6036" y="3805872"/>
            <a:ext cx="1273215" cy="127321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6722" y="4271415"/>
            <a:ext cx="3469753" cy="1943062"/>
          </a:xfrm>
          <a:prstGeom prst="rect">
            <a:avLst/>
          </a:prstGeom>
        </p:spPr>
      </p:pic>
      <p:sp>
        <p:nvSpPr>
          <p:cNvPr id="34" name="오른쪽 화살표 15">
            <a:extLst>
              <a:ext uri="{FF2B5EF4-FFF2-40B4-BE49-F238E27FC236}">
                <a16:creationId xmlns:a16="http://schemas.microsoft.com/office/drawing/2014/main" id="{003717A6-3D67-1F43-B00C-13C4D3AB6EE7}"/>
              </a:ext>
            </a:extLst>
          </p:cNvPr>
          <p:cNvSpPr/>
          <p:nvPr/>
        </p:nvSpPr>
        <p:spPr>
          <a:xfrm>
            <a:off x="8190093" y="4740834"/>
            <a:ext cx="978408" cy="484632"/>
          </a:xfrm>
          <a:prstGeom prst="rightArrow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오른쪽 화살표 15">
            <a:extLst>
              <a:ext uri="{FF2B5EF4-FFF2-40B4-BE49-F238E27FC236}">
                <a16:creationId xmlns:a16="http://schemas.microsoft.com/office/drawing/2014/main" id="{003717A6-3D67-1F43-B00C-13C4D3AB6EE7}"/>
              </a:ext>
            </a:extLst>
          </p:cNvPr>
          <p:cNvSpPr/>
          <p:nvPr/>
        </p:nvSpPr>
        <p:spPr>
          <a:xfrm>
            <a:off x="8178277" y="2425930"/>
            <a:ext cx="978408" cy="484632"/>
          </a:xfrm>
          <a:prstGeom prst="rightArrow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3658" y="4315083"/>
            <a:ext cx="1462098" cy="1462098"/>
          </a:xfrm>
          <a:prstGeom prst="rect">
            <a:avLst/>
          </a:prstGeom>
        </p:spPr>
      </p:pic>
      <p:sp>
        <p:nvSpPr>
          <p:cNvPr id="37" name="오른쪽 화살표 15">
            <a:extLst>
              <a:ext uri="{FF2B5EF4-FFF2-40B4-BE49-F238E27FC236}">
                <a16:creationId xmlns:a16="http://schemas.microsoft.com/office/drawing/2014/main" id="{003717A6-3D67-1F43-B00C-13C4D3AB6EE7}"/>
              </a:ext>
            </a:extLst>
          </p:cNvPr>
          <p:cNvSpPr/>
          <p:nvPr/>
        </p:nvSpPr>
        <p:spPr>
          <a:xfrm rot="19996274">
            <a:off x="2344935" y="2701109"/>
            <a:ext cx="978408" cy="484632"/>
          </a:xfrm>
          <a:prstGeom prst="rightArrow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오른쪽 화살표 15">
            <a:extLst>
              <a:ext uri="{FF2B5EF4-FFF2-40B4-BE49-F238E27FC236}">
                <a16:creationId xmlns:a16="http://schemas.microsoft.com/office/drawing/2014/main" id="{003717A6-3D67-1F43-B00C-13C4D3AB6EE7}"/>
              </a:ext>
            </a:extLst>
          </p:cNvPr>
          <p:cNvSpPr/>
          <p:nvPr/>
        </p:nvSpPr>
        <p:spPr>
          <a:xfrm rot="1603726" flipV="1">
            <a:off x="2303340" y="4304383"/>
            <a:ext cx="978408" cy="484632"/>
          </a:xfrm>
          <a:prstGeom prst="rightArrow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2095" y="4252101"/>
            <a:ext cx="1588063" cy="1588063"/>
          </a:xfrm>
          <a:prstGeom prst="rect">
            <a:avLst/>
          </a:prstGeom>
        </p:spPr>
      </p:pic>
      <p:sp>
        <p:nvSpPr>
          <p:cNvPr id="43" name="슬라이드 번호 개체 틀 1">
            <a:extLst>
              <a:ext uri="{FF2B5EF4-FFF2-40B4-BE49-F238E27FC236}">
                <a16:creationId xmlns:a16="http://schemas.microsoft.com/office/drawing/2014/main" id="{FD2E8C3E-F28E-7E4E-A2A6-A3C9FAEED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CB40536-C8E0-4247-A6C3-5135EE3E1BC4}" type="slidenum">
              <a:rPr lang="ko-KR" altLang="en-US" smtClean="0"/>
              <a:t>36</a:t>
            </a:fld>
            <a:endParaRPr lang="ko-KR" altLang="en-US"/>
          </a:p>
        </p:txBody>
      </p:sp>
      <p:sp>
        <p:nvSpPr>
          <p:cNvPr id="44" name="슬라이드 번호 개체 틀 1">
            <a:extLst>
              <a:ext uri="{FF2B5EF4-FFF2-40B4-BE49-F238E27FC236}">
                <a16:creationId xmlns:a16="http://schemas.microsoft.com/office/drawing/2014/main" id="{FD2E8C3E-F28E-7E4E-A2A6-A3C9FAEED9B0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36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슬라이드 번호 개체 틀 1">
            <a:extLst>
              <a:ext uri="{FF2B5EF4-FFF2-40B4-BE49-F238E27FC236}">
                <a16:creationId xmlns:a16="http://schemas.microsoft.com/office/drawing/2014/main" id="{FD2E8C3E-F28E-7E4E-A2A6-A3C9FAEED9B0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36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슬라이드 번호 개체 틀 1">
            <a:extLst>
              <a:ext uri="{FF2B5EF4-FFF2-40B4-BE49-F238E27FC236}">
                <a16:creationId xmlns:a16="http://schemas.microsoft.com/office/drawing/2014/main" id="{FD2E8C3E-F28E-7E4E-A2A6-A3C9FAEED9B0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36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슬라이드 번호 개체 틀 1">
            <a:extLst>
              <a:ext uri="{FF2B5EF4-FFF2-40B4-BE49-F238E27FC236}">
                <a16:creationId xmlns:a16="http://schemas.microsoft.com/office/drawing/2014/main" id="{FD2E8C3E-F28E-7E4E-A2A6-A3C9FAEED9B0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36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슬라이드 번호 개체 틀 1">
            <a:extLst>
              <a:ext uri="{FF2B5EF4-FFF2-40B4-BE49-F238E27FC236}">
                <a16:creationId xmlns:a16="http://schemas.microsoft.com/office/drawing/2014/main" id="{FD2E8C3E-F28E-7E4E-A2A6-A3C9FAEED9B0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36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9" name="그림 4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269959" y="6384039"/>
            <a:ext cx="1708030" cy="363807"/>
          </a:xfrm>
          <a:prstGeom prst="rect">
            <a:avLst/>
          </a:prstGeom>
        </p:spPr>
      </p:pic>
      <p:cxnSp>
        <p:nvCxnSpPr>
          <p:cNvPr id="50" name="직선 연결선 49"/>
          <p:cNvCxnSpPr/>
          <p:nvPr/>
        </p:nvCxnSpPr>
        <p:spPr>
          <a:xfrm>
            <a:off x="0" y="6533617"/>
            <a:ext cx="12192000" cy="5206"/>
          </a:xfrm>
          <a:prstGeom prst="line">
            <a:avLst/>
          </a:prstGeom>
          <a:ln w="38100">
            <a:solidFill>
              <a:srgbClr val="E491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그림 5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03333" y="6357667"/>
            <a:ext cx="1708030" cy="363807"/>
          </a:xfrm>
          <a:prstGeom prst="rect">
            <a:avLst/>
          </a:prstGeom>
        </p:spPr>
      </p:pic>
      <p:sp>
        <p:nvSpPr>
          <p:cNvPr id="52" name="TextBox 51"/>
          <p:cNvSpPr txBox="1"/>
          <p:nvPr/>
        </p:nvSpPr>
        <p:spPr>
          <a:xfrm>
            <a:off x="603333" y="6364774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3" name="그림 5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60173" y="6374148"/>
            <a:ext cx="1708030" cy="363807"/>
          </a:xfrm>
          <a:prstGeom prst="rect">
            <a:avLst/>
          </a:prstGeom>
        </p:spPr>
      </p:pic>
      <p:sp>
        <p:nvSpPr>
          <p:cNvPr id="54" name="TextBox 53"/>
          <p:cNvSpPr txBox="1"/>
          <p:nvPr/>
        </p:nvSpPr>
        <p:spPr>
          <a:xfrm>
            <a:off x="7553348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5" name="그림 5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879499" y="6347936"/>
            <a:ext cx="1708030" cy="363807"/>
          </a:xfrm>
          <a:prstGeom prst="rect">
            <a:avLst/>
          </a:prstGeom>
        </p:spPr>
      </p:pic>
      <p:sp>
        <p:nvSpPr>
          <p:cNvPr id="56" name="TextBox 55"/>
          <p:cNvSpPr txBox="1"/>
          <p:nvPr/>
        </p:nvSpPr>
        <p:spPr>
          <a:xfrm>
            <a:off x="9872674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7595997" y="6366041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8" name="그림 5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921521" y="6365522"/>
            <a:ext cx="1708030" cy="363807"/>
          </a:xfrm>
          <a:prstGeom prst="rect">
            <a:avLst/>
          </a:prstGeom>
        </p:spPr>
      </p:pic>
      <p:sp>
        <p:nvSpPr>
          <p:cNvPr id="59" name="TextBox 58"/>
          <p:cNvSpPr txBox="1"/>
          <p:nvPr/>
        </p:nvSpPr>
        <p:spPr>
          <a:xfrm>
            <a:off x="2914696" y="6355043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Preprocessin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5252944" y="6364850"/>
            <a:ext cx="1726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600697" y="6355043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2925263" y="6360081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5262405" y="6384039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1" name="슬라이드 번호 개체 틀 1">
            <a:extLst>
              <a:ext uri="{FF2B5EF4-FFF2-40B4-BE49-F238E27FC236}">
                <a16:creationId xmlns:a16="http://schemas.microsoft.com/office/drawing/2014/main" id="{4BDEC1EC-F34D-0C05-34B9-26CCA35A5DF4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/>
              <a:pPr/>
              <a:t>36</a:t>
            </a:fld>
            <a:endParaRPr lang="ko-KR" altLang="en-US"/>
          </a:p>
        </p:txBody>
      </p:sp>
      <p:sp>
        <p:nvSpPr>
          <p:cNvPr id="82" name="슬라이드 번호 개체 틀 1">
            <a:extLst>
              <a:ext uri="{FF2B5EF4-FFF2-40B4-BE49-F238E27FC236}">
                <a16:creationId xmlns:a16="http://schemas.microsoft.com/office/drawing/2014/main" id="{B2552146-E408-040D-4228-3747AFB189DE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36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3" name="슬라이드 번호 개체 틀 1">
            <a:extLst>
              <a:ext uri="{FF2B5EF4-FFF2-40B4-BE49-F238E27FC236}">
                <a16:creationId xmlns:a16="http://schemas.microsoft.com/office/drawing/2014/main" id="{61490BD7-CBFA-E503-E906-A9054E7B8F2A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36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4" name="슬라이드 번호 개체 틀 1">
            <a:extLst>
              <a:ext uri="{FF2B5EF4-FFF2-40B4-BE49-F238E27FC236}">
                <a16:creationId xmlns:a16="http://schemas.microsoft.com/office/drawing/2014/main" id="{3196B190-D956-3327-18BB-3AFEB2517ED0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36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5" name="슬라이드 번호 개체 틀 1">
            <a:extLst>
              <a:ext uri="{FF2B5EF4-FFF2-40B4-BE49-F238E27FC236}">
                <a16:creationId xmlns:a16="http://schemas.microsoft.com/office/drawing/2014/main" id="{91CB570F-303C-BD0F-6FB5-6921656366D6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36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6" name="슬라이드 번호 개체 틀 1">
            <a:extLst>
              <a:ext uri="{FF2B5EF4-FFF2-40B4-BE49-F238E27FC236}">
                <a16:creationId xmlns:a16="http://schemas.microsoft.com/office/drawing/2014/main" id="{C38D5D72-4495-E74C-8066-F070C48B3251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36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7" name="그림 86">
            <a:extLst>
              <a:ext uri="{FF2B5EF4-FFF2-40B4-BE49-F238E27FC236}">
                <a16:creationId xmlns:a16="http://schemas.microsoft.com/office/drawing/2014/main" id="{CF06E853-11A3-C547-BD5A-FFA05187967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269959" y="6384039"/>
            <a:ext cx="1708030" cy="363807"/>
          </a:xfrm>
          <a:prstGeom prst="rect">
            <a:avLst/>
          </a:prstGeom>
        </p:spPr>
      </p:pic>
      <p:pic>
        <p:nvPicPr>
          <p:cNvPr id="88" name="그림 87">
            <a:extLst>
              <a:ext uri="{FF2B5EF4-FFF2-40B4-BE49-F238E27FC236}">
                <a16:creationId xmlns:a16="http://schemas.microsoft.com/office/drawing/2014/main" id="{FC205FF4-5F9D-7932-46DD-B711E6272C2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03333" y="6357667"/>
            <a:ext cx="1708030" cy="363807"/>
          </a:xfrm>
          <a:prstGeom prst="rect">
            <a:avLst/>
          </a:prstGeom>
        </p:spPr>
      </p:pic>
      <p:sp>
        <p:nvSpPr>
          <p:cNvPr id="89" name="TextBox 88">
            <a:extLst>
              <a:ext uri="{FF2B5EF4-FFF2-40B4-BE49-F238E27FC236}">
                <a16:creationId xmlns:a16="http://schemas.microsoft.com/office/drawing/2014/main" id="{EC86B89B-C48B-7AE1-7977-4BE95750C07D}"/>
              </a:ext>
            </a:extLst>
          </p:cNvPr>
          <p:cNvSpPr txBox="1"/>
          <p:nvPr/>
        </p:nvSpPr>
        <p:spPr>
          <a:xfrm>
            <a:off x="603333" y="6364774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0" name="그림 89">
            <a:extLst>
              <a:ext uri="{FF2B5EF4-FFF2-40B4-BE49-F238E27FC236}">
                <a16:creationId xmlns:a16="http://schemas.microsoft.com/office/drawing/2014/main" id="{33F88461-5797-03ED-4055-0485A87C268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60173" y="6374148"/>
            <a:ext cx="1708030" cy="363807"/>
          </a:xfrm>
          <a:prstGeom prst="rect">
            <a:avLst/>
          </a:prstGeom>
        </p:spPr>
      </p:pic>
      <p:sp>
        <p:nvSpPr>
          <p:cNvPr id="91" name="TextBox 90">
            <a:extLst>
              <a:ext uri="{FF2B5EF4-FFF2-40B4-BE49-F238E27FC236}">
                <a16:creationId xmlns:a16="http://schemas.microsoft.com/office/drawing/2014/main" id="{B3B62923-D8EC-41CE-B9D9-363BCA27DA94}"/>
              </a:ext>
            </a:extLst>
          </p:cNvPr>
          <p:cNvSpPr txBox="1"/>
          <p:nvPr/>
        </p:nvSpPr>
        <p:spPr>
          <a:xfrm>
            <a:off x="7553348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2" name="그림 91">
            <a:extLst>
              <a:ext uri="{FF2B5EF4-FFF2-40B4-BE49-F238E27FC236}">
                <a16:creationId xmlns:a16="http://schemas.microsoft.com/office/drawing/2014/main" id="{56F2E5DB-F87A-4D49-CD0F-D9CBE0C2655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879499" y="6347936"/>
            <a:ext cx="1708030" cy="363807"/>
          </a:xfrm>
          <a:prstGeom prst="rect">
            <a:avLst/>
          </a:prstGeom>
        </p:spPr>
      </p:pic>
      <p:sp>
        <p:nvSpPr>
          <p:cNvPr id="93" name="TextBox 92">
            <a:extLst>
              <a:ext uri="{FF2B5EF4-FFF2-40B4-BE49-F238E27FC236}">
                <a16:creationId xmlns:a16="http://schemas.microsoft.com/office/drawing/2014/main" id="{97A123DC-9A16-0E56-9AB1-DB02F01589B0}"/>
              </a:ext>
            </a:extLst>
          </p:cNvPr>
          <p:cNvSpPr txBox="1"/>
          <p:nvPr/>
        </p:nvSpPr>
        <p:spPr>
          <a:xfrm>
            <a:off x="9872674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2AA67E90-45B7-77C4-9369-231433DF4ED2}"/>
              </a:ext>
            </a:extLst>
          </p:cNvPr>
          <p:cNvSpPr/>
          <p:nvPr/>
        </p:nvSpPr>
        <p:spPr>
          <a:xfrm>
            <a:off x="9880637" y="6338044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5" name="그림 94">
            <a:extLst>
              <a:ext uri="{FF2B5EF4-FFF2-40B4-BE49-F238E27FC236}">
                <a16:creationId xmlns:a16="http://schemas.microsoft.com/office/drawing/2014/main" id="{C5F8A260-BD05-B896-68EC-9B9ABBA363B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921521" y="6365522"/>
            <a:ext cx="1708030" cy="363807"/>
          </a:xfrm>
          <a:prstGeom prst="rect">
            <a:avLst/>
          </a:prstGeom>
        </p:spPr>
      </p:pic>
      <p:sp>
        <p:nvSpPr>
          <p:cNvPr id="96" name="TextBox 95">
            <a:extLst>
              <a:ext uri="{FF2B5EF4-FFF2-40B4-BE49-F238E27FC236}">
                <a16:creationId xmlns:a16="http://schemas.microsoft.com/office/drawing/2014/main" id="{E0AD000E-2B7B-900A-06A2-F029E71988F1}"/>
              </a:ext>
            </a:extLst>
          </p:cNvPr>
          <p:cNvSpPr txBox="1"/>
          <p:nvPr/>
        </p:nvSpPr>
        <p:spPr>
          <a:xfrm>
            <a:off x="2914696" y="6355043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Preprocessin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B64C6592-C46B-4A5C-4F89-B320DE59E5FB}"/>
              </a:ext>
            </a:extLst>
          </p:cNvPr>
          <p:cNvSpPr txBox="1"/>
          <p:nvPr/>
        </p:nvSpPr>
        <p:spPr>
          <a:xfrm>
            <a:off x="5252944" y="6364850"/>
            <a:ext cx="1726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CEB13827-6242-CD51-638D-009B2D6DCC3E}"/>
              </a:ext>
            </a:extLst>
          </p:cNvPr>
          <p:cNvSpPr/>
          <p:nvPr/>
        </p:nvSpPr>
        <p:spPr>
          <a:xfrm>
            <a:off x="600697" y="6355043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C5F82672-1754-E3C8-6FED-83D038A65750}"/>
              </a:ext>
            </a:extLst>
          </p:cNvPr>
          <p:cNvSpPr/>
          <p:nvPr/>
        </p:nvSpPr>
        <p:spPr>
          <a:xfrm>
            <a:off x="2925263" y="6360081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6E0B34CC-817D-54F7-3FEE-0FF7936DAED5}"/>
              </a:ext>
            </a:extLst>
          </p:cNvPr>
          <p:cNvSpPr/>
          <p:nvPr/>
        </p:nvSpPr>
        <p:spPr>
          <a:xfrm>
            <a:off x="5262405" y="6384039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1" name="슬라이드 번호 개체 틀 1">
            <a:extLst>
              <a:ext uri="{FF2B5EF4-FFF2-40B4-BE49-F238E27FC236}">
                <a16:creationId xmlns:a16="http://schemas.microsoft.com/office/drawing/2014/main" id="{27CBFDCC-F785-7441-AE78-2CFABC8F97FB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/>
              <a:pPr/>
              <a:t>36</a:t>
            </a:fld>
            <a:endParaRPr lang="ko-KR" altLang="en-US"/>
          </a:p>
        </p:txBody>
      </p:sp>
      <p:sp>
        <p:nvSpPr>
          <p:cNvPr id="102" name="슬라이드 번호 개체 틀 1">
            <a:extLst>
              <a:ext uri="{FF2B5EF4-FFF2-40B4-BE49-F238E27FC236}">
                <a16:creationId xmlns:a16="http://schemas.microsoft.com/office/drawing/2014/main" id="{BCE45E91-979E-6582-49D6-3F4CCF2429BA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/>
              <a:pPr/>
              <a:t>36</a:t>
            </a:fld>
            <a:endParaRPr lang="ko-KR" altLang="en-US"/>
          </a:p>
        </p:txBody>
      </p:sp>
      <p:pic>
        <p:nvPicPr>
          <p:cNvPr id="103" name="그림 102">
            <a:extLst>
              <a:ext uri="{FF2B5EF4-FFF2-40B4-BE49-F238E27FC236}">
                <a16:creationId xmlns:a16="http://schemas.microsoft.com/office/drawing/2014/main" id="{F42463F4-9E0F-B64A-D374-822418D8A33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269959" y="6384039"/>
            <a:ext cx="1708030" cy="363807"/>
          </a:xfrm>
          <a:prstGeom prst="rect">
            <a:avLst/>
          </a:prstGeom>
        </p:spPr>
      </p:pic>
      <p:pic>
        <p:nvPicPr>
          <p:cNvPr id="104" name="그림 103">
            <a:extLst>
              <a:ext uri="{FF2B5EF4-FFF2-40B4-BE49-F238E27FC236}">
                <a16:creationId xmlns:a16="http://schemas.microsoft.com/office/drawing/2014/main" id="{73FC1D95-FB70-C931-6AF8-7FAB6D0AD20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03333" y="6357667"/>
            <a:ext cx="1708030" cy="363807"/>
          </a:xfrm>
          <a:prstGeom prst="rect">
            <a:avLst/>
          </a:prstGeom>
        </p:spPr>
      </p:pic>
      <p:sp>
        <p:nvSpPr>
          <p:cNvPr id="105" name="TextBox 104">
            <a:extLst>
              <a:ext uri="{FF2B5EF4-FFF2-40B4-BE49-F238E27FC236}">
                <a16:creationId xmlns:a16="http://schemas.microsoft.com/office/drawing/2014/main" id="{A7406AAC-C20E-3AA3-F29C-08C280153F5D}"/>
              </a:ext>
            </a:extLst>
          </p:cNvPr>
          <p:cNvSpPr txBox="1"/>
          <p:nvPr/>
        </p:nvSpPr>
        <p:spPr>
          <a:xfrm>
            <a:off x="603333" y="6364774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</a:rPr>
              <a:t>Intro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106" name="그림 105">
            <a:extLst>
              <a:ext uri="{FF2B5EF4-FFF2-40B4-BE49-F238E27FC236}">
                <a16:creationId xmlns:a16="http://schemas.microsoft.com/office/drawing/2014/main" id="{1DF4229D-D32E-8E4F-6362-96F7AC35887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60173" y="6374148"/>
            <a:ext cx="1708030" cy="363807"/>
          </a:xfrm>
          <a:prstGeom prst="rect">
            <a:avLst/>
          </a:prstGeom>
        </p:spPr>
      </p:pic>
      <p:sp>
        <p:nvSpPr>
          <p:cNvPr id="107" name="TextBox 106">
            <a:extLst>
              <a:ext uri="{FF2B5EF4-FFF2-40B4-BE49-F238E27FC236}">
                <a16:creationId xmlns:a16="http://schemas.microsoft.com/office/drawing/2014/main" id="{B3A6AD92-36FE-3ED5-D54C-1FD579752FF9}"/>
              </a:ext>
            </a:extLst>
          </p:cNvPr>
          <p:cNvSpPr txBox="1"/>
          <p:nvPr/>
        </p:nvSpPr>
        <p:spPr>
          <a:xfrm>
            <a:off x="7553348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C8DB8B9E-606B-2D43-06BB-CD0D89D123E8}"/>
              </a:ext>
            </a:extLst>
          </p:cNvPr>
          <p:cNvSpPr/>
          <p:nvPr/>
        </p:nvSpPr>
        <p:spPr>
          <a:xfrm>
            <a:off x="7561311" y="6364772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/>
          </a:p>
        </p:txBody>
      </p:sp>
      <p:pic>
        <p:nvPicPr>
          <p:cNvPr id="109" name="그림 108">
            <a:extLst>
              <a:ext uri="{FF2B5EF4-FFF2-40B4-BE49-F238E27FC236}">
                <a16:creationId xmlns:a16="http://schemas.microsoft.com/office/drawing/2014/main" id="{78F3E654-EAA8-D06D-DAE7-60A74C84AB3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879499" y="6347936"/>
            <a:ext cx="1708030" cy="363807"/>
          </a:xfrm>
          <a:prstGeom prst="rect">
            <a:avLst/>
          </a:prstGeom>
        </p:spPr>
      </p:pic>
      <p:sp>
        <p:nvSpPr>
          <p:cNvPr id="110" name="TextBox 109">
            <a:extLst>
              <a:ext uri="{FF2B5EF4-FFF2-40B4-BE49-F238E27FC236}">
                <a16:creationId xmlns:a16="http://schemas.microsoft.com/office/drawing/2014/main" id="{321376B3-C244-0BB7-6D16-1F3F26950A3D}"/>
              </a:ext>
            </a:extLst>
          </p:cNvPr>
          <p:cNvSpPr txBox="1"/>
          <p:nvPr/>
        </p:nvSpPr>
        <p:spPr>
          <a:xfrm>
            <a:off x="9872674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72111B9D-E7F0-46CA-E48B-C03E2B8C9E9D}"/>
              </a:ext>
            </a:extLst>
          </p:cNvPr>
          <p:cNvSpPr/>
          <p:nvPr/>
        </p:nvSpPr>
        <p:spPr>
          <a:xfrm>
            <a:off x="9880637" y="6338044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/>
          </a:p>
        </p:txBody>
      </p:sp>
      <p:pic>
        <p:nvPicPr>
          <p:cNvPr id="112" name="그림 111">
            <a:extLst>
              <a:ext uri="{FF2B5EF4-FFF2-40B4-BE49-F238E27FC236}">
                <a16:creationId xmlns:a16="http://schemas.microsoft.com/office/drawing/2014/main" id="{DF3BFCE5-9995-CDCC-A936-C1D5B546C69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921521" y="6365522"/>
            <a:ext cx="1708030" cy="363807"/>
          </a:xfrm>
          <a:prstGeom prst="rect">
            <a:avLst/>
          </a:prstGeom>
        </p:spPr>
      </p:pic>
      <p:sp>
        <p:nvSpPr>
          <p:cNvPr id="113" name="TextBox 112">
            <a:extLst>
              <a:ext uri="{FF2B5EF4-FFF2-40B4-BE49-F238E27FC236}">
                <a16:creationId xmlns:a16="http://schemas.microsoft.com/office/drawing/2014/main" id="{DAFC9F0E-B350-96A4-B909-B8BB1CBB14AE}"/>
              </a:ext>
            </a:extLst>
          </p:cNvPr>
          <p:cNvSpPr txBox="1"/>
          <p:nvPr/>
        </p:nvSpPr>
        <p:spPr>
          <a:xfrm>
            <a:off x="2914696" y="6355043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</a:rPr>
              <a:t>Preprocessin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09E33DD2-CAF3-67B7-3D7C-7689DECA4596}"/>
              </a:ext>
            </a:extLst>
          </p:cNvPr>
          <p:cNvSpPr txBox="1"/>
          <p:nvPr/>
        </p:nvSpPr>
        <p:spPr>
          <a:xfrm>
            <a:off x="5252944" y="6364850"/>
            <a:ext cx="1726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</a:rPr>
              <a:t>Machine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FBFDA41D-76C9-6275-5FFE-7661A87F6C95}"/>
              </a:ext>
            </a:extLst>
          </p:cNvPr>
          <p:cNvSpPr/>
          <p:nvPr/>
        </p:nvSpPr>
        <p:spPr>
          <a:xfrm>
            <a:off x="600697" y="6355043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/>
          </a:p>
          <a:p>
            <a:pPr algn="ctr"/>
            <a:endParaRPr lang="ko-KR" altLang="en-US" sz="1500" dirty="0"/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CAEB3887-C851-6D9F-646B-58550643E434}"/>
              </a:ext>
            </a:extLst>
          </p:cNvPr>
          <p:cNvSpPr/>
          <p:nvPr/>
        </p:nvSpPr>
        <p:spPr>
          <a:xfrm>
            <a:off x="2925263" y="6360081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/>
          </a:p>
          <a:p>
            <a:pPr algn="ctr"/>
            <a:endParaRPr lang="ko-KR" altLang="en-US" sz="1500" dirty="0"/>
          </a:p>
        </p:txBody>
      </p:sp>
      <p:sp>
        <p:nvSpPr>
          <p:cNvPr id="117" name="슬라이드 번호 개체 틀 1">
            <a:extLst>
              <a:ext uri="{FF2B5EF4-FFF2-40B4-BE49-F238E27FC236}">
                <a16:creationId xmlns:a16="http://schemas.microsoft.com/office/drawing/2014/main" id="{8BBE80BC-D756-795B-20EF-036B663ACAB8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/>
              <a:pPr/>
              <a:t>36</a:t>
            </a:fld>
            <a:endParaRPr lang="ko-KR" altLang="en-US"/>
          </a:p>
        </p:txBody>
      </p:sp>
      <p:pic>
        <p:nvPicPr>
          <p:cNvPr id="118" name="그림 117">
            <a:extLst>
              <a:ext uri="{FF2B5EF4-FFF2-40B4-BE49-F238E27FC236}">
                <a16:creationId xmlns:a16="http://schemas.microsoft.com/office/drawing/2014/main" id="{E523EA23-417A-28AA-F758-2AD89767DC5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269959" y="6384039"/>
            <a:ext cx="1708030" cy="363807"/>
          </a:xfrm>
          <a:prstGeom prst="rect">
            <a:avLst/>
          </a:prstGeom>
        </p:spPr>
      </p:pic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494F4E3D-4D4C-CD29-3AC1-32A465CAF864}"/>
              </a:ext>
            </a:extLst>
          </p:cNvPr>
          <p:cNvGrpSpPr/>
          <p:nvPr/>
        </p:nvGrpSpPr>
        <p:grpSpPr>
          <a:xfrm>
            <a:off x="603333" y="6357667"/>
            <a:ext cx="1708030" cy="363807"/>
            <a:chOff x="129396" y="6357667"/>
            <a:chExt cx="1708030" cy="363807"/>
          </a:xfrm>
        </p:grpSpPr>
        <p:pic>
          <p:nvPicPr>
            <p:cNvPr id="120" name="그림 119">
              <a:extLst>
                <a:ext uri="{FF2B5EF4-FFF2-40B4-BE49-F238E27FC236}">
                  <a16:creationId xmlns:a16="http://schemas.microsoft.com/office/drawing/2014/main" id="{01493B3B-53EE-B052-B836-43878E7B1F9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29396" y="6357667"/>
              <a:ext cx="1708030" cy="363807"/>
            </a:xfrm>
            <a:prstGeom prst="rect">
              <a:avLst/>
            </a:prstGeom>
          </p:spPr>
        </p:pic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48E31CC8-A9C9-01EE-F3AD-96730557558F}"/>
                </a:ext>
              </a:extLst>
            </p:cNvPr>
            <p:cNvSpPr txBox="1"/>
            <p:nvPr/>
          </p:nvSpPr>
          <p:spPr>
            <a:xfrm>
              <a:off x="129396" y="6364774"/>
              <a:ext cx="1695933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500" dirty="0">
                  <a:solidFill>
                    <a:schemeClr val="accent6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Intro</a:t>
              </a:r>
              <a:endParaRPr lang="ko-KR" altLang="en-US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122" name="그림 121">
            <a:extLst>
              <a:ext uri="{FF2B5EF4-FFF2-40B4-BE49-F238E27FC236}">
                <a16:creationId xmlns:a16="http://schemas.microsoft.com/office/drawing/2014/main" id="{0503EDBC-53D9-6007-C0A6-D8ED81BDECE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60173" y="6374148"/>
            <a:ext cx="1708030" cy="363807"/>
          </a:xfrm>
          <a:prstGeom prst="rect">
            <a:avLst/>
          </a:prstGeom>
        </p:spPr>
      </p:pic>
      <p:sp>
        <p:nvSpPr>
          <p:cNvPr id="123" name="TextBox 122">
            <a:extLst>
              <a:ext uri="{FF2B5EF4-FFF2-40B4-BE49-F238E27FC236}">
                <a16:creationId xmlns:a16="http://schemas.microsoft.com/office/drawing/2014/main" id="{19310B23-529C-2EB4-51D1-CA849DD004A6}"/>
              </a:ext>
            </a:extLst>
          </p:cNvPr>
          <p:cNvSpPr txBox="1"/>
          <p:nvPr/>
        </p:nvSpPr>
        <p:spPr>
          <a:xfrm>
            <a:off x="7553348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160B1653-E8C1-4E86-534F-EAD34C6933A0}"/>
              </a:ext>
            </a:extLst>
          </p:cNvPr>
          <p:cNvSpPr/>
          <p:nvPr/>
        </p:nvSpPr>
        <p:spPr>
          <a:xfrm>
            <a:off x="7561311" y="6364772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5" name="그림 124">
            <a:extLst>
              <a:ext uri="{FF2B5EF4-FFF2-40B4-BE49-F238E27FC236}">
                <a16:creationId xmlns:a16="http://schemas.microsoft.com/office/drawing/2014/main" id="{B2395B39-F88C-CB7E-3306-F5D64D58CBB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879499" y="6347936"/>
            <a:ext cx="1708030" cy="363807"/>
          </a:xfrm>
          <a:prstGeom prst="rect">
            <a:avLst/>
          </a:prstGeom>
        </p:spPr>
      </p:pic>
      <p:sp>
        <p:nvSpPr>
          <p:cNvPr id="126" name="TextBox 125">
            <a:extLst>
              <a:ext uri="{FF2B5EF4-FFF2-40B4-BE49-F238E27FC236}">
                <a16:creationId xmlns:a16="http://schemas.microsoft.com/office/drawing/2014/main" id="{1BC92157-D1CB-7A0E-50F5-E42377B5AEB2}"/>
              </a:ext>
            </a:extLst>
          </p:cNvPr>
          <p:cNvSpPr txBox="1"/>
          <p:nvPr/>
        </p:nvSpPr>
        <p:spPr>
          <a:xfrm>
            <a:off x="9872674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2674A896-76C6-C853-EF54-4CAF8176DF0A}"/>
              </a:ext>
            </a:extLst>
          </p:cNvPr>
          <p:cNvSpPr/>
          <p:nvPr/>
        </p:nvSpPr>
        <p:spPr>
          <a:xfrm>
            <a:off x="9880637" y="6338044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C80B38E3-E27C-FF04-ADD1-0222DA91F260}"/>
              </a:ext>
            </a:extLst>
          </p:cNvPr>
          <p:cNvSpPr txBox="1"/>
          <p:nvPr/>
        </p:nvSpPr>
        <p:spPr>
          <a:xfrm>
            <a:off x="5252944" y="6364850"/>
            <a:ext cx="1726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F92EF96B-2A80-2110-46D7-C9FBCE62892A}"/>
              </a:ext>
            </a:extLst>
          </p:cNvPr>
          <p:cNvSpPr/>
          <p:nvPr/>
        </p:nvSpPr>
        <p:spPr>
          <a:xfrm>
            <a:off x="5265910" y="6374147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3EBA8A41-ED63-E037-ADA1-8F961290B746}"/>
              </a:ext>
            </a:extLst>
          </p:cNvPr>
          <p:cNvSpPr/>
          <p:nvPr/>
        </p:nvSpPr>
        <p:spPr>
          <a:xfrm>
            <a:off x="600697" y="6355043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1" name="그림 130">
            <a:extLst>
              <a:ext uri="{FF2B5EF4-FFF2-40B4-BE49-F238E27FC236}">
                <a16:creationId xmlns:a16="http://schemas.microsoft.com/office/drawing/2014/main" id="{1FD71D33-C763-3E0C-BB83-B7E26D2EF94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269959" y="6384039"/>
            <a:ext cx="1708030" cy="363807"/>
          </a:xfrm>
          <a:prstGeom prst="rect">
            <a:avLst/>
          </a:prstGeom>
        </p:spPr>
      </p:pic>
      <p:pic>
        <p:nvPicPr>
          <p:cNvPr id="132" name="그림 131">
            <a:extLst>
              <a:ext uri="{FF2B5EF4-FFF2-40B4-BE49-F238E27FC236}">
                <a16:creationId xmlns:a16="http://schemas.microsoft.com/office/drawing/2014/main" id="{BD047B4B-5112-7D52-0A0F-535C9F4B7E8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60173" y="6374148"/>
            <a:ext cx="1708030" cy="363807"/>
          </a:xfrm>
          <a:prstGeom prst="rect">
            <a:avLst/>
          </a:prstGeom>
        </p:spPr>
      </p:pic>
      <p:sp>
        <p:nvSpPr>
          <p:cNvPr id="133" name="TextBox 132">
            <a:extLst>
              <a:ext uri="{FF2B5EF4-FFF2-40B4-BE49-F238E27FC236}">
                <a16:creationId xmlns:a16="http://schemas.microsoft.com/office/drawing/2014/main" id="{21C0DFF6-889A-F153-F340-8AF49ED98FF2}"/>
              </a:ext>
            </a:extLst>
          </p:cNvPr>
          <p:cNvSpPr txBox="1"/>
          <p:nvPr/>
        </p:nvSpPr>
        <p:spPr>
          <a:xfrm>
            <a:off x="7553348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54E4DE12-B850-8FD3-3E8F-8251ECA1F643}"/>
              </a:ext>
            </a:extLst>
          </p:cNvPr>
          <p:cNvSpPr/>
          <p:nvPr/>
        </p:nvSpPr>
        <p:spPr>
          <a:xfrm>
            <a:off x="7561311" y="6364772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5" name="그림 134">
            <a:extLst>
              <a:ext uri="{FF2B5EF4-FFF2-40B4-BE49-F238E27FC236}">
                <a16:creationId xmlns:a16="http://schemas.microsoft.com/office/drawing/2014/main" id="{928B05D1-B17E-A512-921B-9B8F11B0F33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879499" y="6347936"/>
            <a:ext cx="1708030" cy="363807"/>
          </a:xfrm>
          <a:prstGeom prst="rect">
            <a:avLst/>
          </a:prstGeom>
        </p:spPr>
      </p:pic>
      <p:sp>
        <p:nvSpPr>
          <p:cNvPr id="136" name="TextBox 135">
            <a:extLst>
              <a:ext uri="{FF2B5EF4-FFF2-40B4-BE49-F238E27FC236}">
                <a16:creationId xmlns:a16="http://schemas.microsoft.com/office/drawing/2014/main" id="{D38D0863-3D99-1298-6A44-C4F3F8C7036C}"/>
              </a:ext>
            </a:extLst>
          </p:cNvPr>
          <p:cNvSpPr txBox="1"/>
          <p:nvPr/>
        </p:nvSpPr>
        <p:spPr>
          <a:xfrm>
            <a:off x="9872674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56C4013B-5BE9-018B-1277-906B69EA63E5}"/>
              </a:ext>
            </a:extLst>
          </p:cNvPr>
          <p:cNvSpPr/>
          <p:nvPr/>
        </p:nvSpPr>
        <p:spPr>
          <a:xfrm>
            <a:off x="9880637" y="6338044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8EBC7CCF-8533-7DC8-AED6-54AD63C439CF}"/>
              </a:ext>
            </a:extLst>
          </p:cNvPr>
          <p:cNvSpPr txBox="1"/>
          <p:nvPr/>
        </p:nvSpPr>
        <p:spPr>
          <a:xfrm>
            <a:off x="5252944" y="6364850"/>
            <a:ext cx="1726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9" name="그림 138">
            <a:extLst>
              <a:ext uri="{FF2B5EF4-FFF2-40B4-BE49-F238E27FC236}">
                <a16:creationId xmlns:a16="http://schemas.microsoft.com/office/drawing/2014/main" id="{7851A788-79A7-8A96-954C-EDB47EDCF0B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73166" y="6361089"/>
            <a:ext cx="1708030" cy="363807"/>
          </a:xfrm>
          <a:prstGeom prst="rect">
            <a:avLst/>
          </a:prstGeom>
        </p:spPr>
      </p:pic>
      <p:sp>
        <p:nvSpPr>
          <p:cNvPr id="140" name="TextBox 139">
            <a:extLst>
              <a:ext uri="{FF2B5EF4-FFF2-40B4-BE49-F238E27FC236}">
                <a16:creationId xmlns:a16="http://schemas.microsoft.com/office/drawing/2014/main" id="{48FD4599-4262-2BE6-8342-83511CBC763D}"/>
              </a:ext>
            </a:extLst>
          </p:cNvPr>
          <p:cNvSpPr txBox="1"/>
          <p:nvPr/>
        </p:nvSpPr>
        <p:spPr>
          <a:xfrm>
            <a:off x="7566341" y="6350610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Haar</a:t>
            </a:r>
            <a:r>
              <a:rPr lang="en-US" altLang="ko-KR" sz="1500" dirty="0"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classifier</a:t>
            </a:r>
            <a:endParaRPr lang="ko-KR" altLang="en-US" sz="1500" dirty="0">
              <a:solidFill>
                <a:srgbClr val="6456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E7967286-3848-3AB2-8B80-EF19D8A05741}"/>
              </a:ext>
            </a:extLst>
          </p:cNvPr>
          <p:cNvSpPr/>
          <p:nvPr/>
        </p:nvSpPr>
        <p:spPr>
          <a:xfrm>
            <a:off x="7561311" y="6344452"/>
            <a:ext cx="1708030" cy="393502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solidFill>
                <a:srgbClr val="6456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2" name="슬라이드 번호 개체 틀 1">
            <a:extLst>
              <a:ext uri="{FF2B5EF4-FFF2-40B4-BE49-F238E27FC236}">
                <a16:creationId xmlns:a16="http://schemas.microsoft.com/office/drawing/2014/main" id="{F95AC572-B273-9790-A4FA-F600354A58E8}"/>
              </a:ext>
            </a:extLst>
          </p:cNvPr>
          <p:cNvSpPr txBox="1">
            <a:spLocks/>
          </p:cNvSpPr>
          <p:nvPr/>
        </p:nvSpPr>
        <p:spPr>
          <a:xfrm>
            <a:off x="8597462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/>
              <a:pPr/>
              <a:t>36</a:t>
            </a:fld>
            <a:endParaRPr lang="ko-KR" altLang="en-US"/>
          </a:p>
        </p:txBody>
      </p:sp>
      <p:sp>
        <p:nvSpPr>
          <p:cNvPr id="143" name="슬라이드 번호 개체 틀 1">
            <a:extLst>
              <a:ext uri="{FF2B5EF4-FFF2-40B4-BE49-F238E27FC236}">
                <a16:creationId xmlns:a16="http://schemas.microsoft.com/office/drawing/2014/main" id="{A8DB0896-E825-D25E-C998-36DB327BDC2C}"/>
              </a:ext>
            </a:extLst>
          </p:cNvPr>
          <p:cNvSpPr txBox="1">
            <a:spLocks/>
          </p:cNvSpPr>
          <p:nvPr/>
        </p:nvSpPr>
        <p:spPr>
          <a:xfrm>
            <a:off x="8597462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36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4" name="슬라이드 번호 개체 틀 1">
            <a:extLst>
              <a:ext uri="{FF2B5EF4-FFF2-40B4-BE49-F238E27FC236}">
                <a16:creationId xmlns:a16="http://schemas.microsoft.com/office/drawing/2014/main" id="{2640FD91-115A-52C7-E58F-D0DD06913802}"/>
              </a:ext>
            </a:extLst>
          </p:cNvPr>
          <p:cNvSpPr txBox="1">
            <a:spLocks/>
          </p:cNvSpPr>
          <p:nvPr/>
        </p:nvSpPr>
        <p:spPr>
          <a:xfrm>
            <a:off x="8597462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36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5" name="슬라이드 번호 개체 틀 1">
            <a:extLst>
              <a:ext uri="{FF2B5EF4-FFF2-40B4-BE49-F238E27FC236}">
                <a16:creationId xmlns:a16="http://schemas.microsoft.com/office/drawing/2014/main" id="{54107F4D-A399-AE43-7EC1-D844EE65E1C4}"/>
              </a:ext>
            </a:extLst>
          </p:cNvPr>
          <p:cNvSpPr txBox="1">
            <a:spLocks/>
          </p:cNvSpPr>
          <p:nvPr/>
        </p:nvSpPr>
        <p:spPr>
          <a:xfrm>
            <a:off x="8597462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36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6" name="슬라이드 번호 개체 틀 1">
            <a:extLst>
              <a:ext uri="{FF2B5EF4-FFF2-40B4-BE49-F238E27FC236}">
                <a16:creationId xmlns:a16="http://schemas.microsoft.com/office/drawing/2014/main" id="{A36497A5-3115-F396-2537-08593AB4AF34}"/>
              </a:ext>
            </a:extLst>
          </p:cNvPr>
          <p:cNvSpPr txBox="1">
            <a:spLocks/>
          </p:cNvSpPr>
          <p:nvPr/>
        </p:nvSpPr>
        <p:spPr>
          <a:xfrm>
            <a:off x="8597462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36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7" name="그림 146">
            <a:extLst>
              <a:ext uri="{FF2B5EF4-FFF2-40B4-BE49-F238E27FC236}">
                <a16:creationId xmlns:a16="http://schemas.microsoft.com/office/drawing/2014/main" id="{E61B65D9-2DD6-1538-0505-D2AA9CEA116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256821" y="6384039"/>
            <a:ext cx="1708030" cy="363807"/>
          </a:xfrm>
          <a:prstGeom prst="rect">
            <a:avLst/>
          </a:prstGeom>
        </p:spPr>
      </p:pic>
      <p:pic>
        <p:nvPicPr>
          <p:cNvPr id="148" name="그림 147">
            <a:extLst>
              <a:ext uri="{FF2B5EF4-FFF2-40B4-BE49-F238E27FC236}">
                <a16:creationId xmlns:a16="http://schemas.microsoft.com/office/drawing/2014/main" id="{C2774281-A0FE-9FF8-FC7A-437612D27D3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90195" y="6357667"/>
            <a:ext cx="1708030" cy="363807"/>
          </a:xfrm>
          <a:prstGeom prst="rect">
            <a:avLst/>
          </a:prstGeom>
        </p:spPr>
      </p:pic>
      <p:sp>
        <p:nvSpPr>
          <p:cNvPr id="149" name="TextBox 148">
            <a:extLst>
              <a:ext uri="{FF2B5EF4-FFF2-40B4-BE49-F238E27FC236}">
                <a16:creationId xmlns:a16="http://schemas.microsoft.com/office/drawing/2014/main" id="{698BEB83-D30E-EF97-FC35-A0AC7079945A}"/>
              </a:ext>
            </a:extLst>
          </p:cNvPr>
          <p:cNvSpPr txBox="1"/>
          <p:nvPr/>
        </p:nvSpPr>
        <p:spPr>
          <a:xfrm>
            <a:off x="590195" y="6364774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0" name="그림 149">
            <a:extLst>
              <a:ext uri="{FF2B5EF4-FFF2-40B4-BE49-F238E27FC236}">
                <a16:creationId xmlns:a16="http://schemas.microsoft.com/office/drawing/2014/main" id="{F510ADA6-5690-EB56-91F6-D438594BF0F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47035" y="6374148"/>
            <a:ext cx="1708030" cy="363807"/>
          </a:xfrm>
          <a:prstGeom prst="rect">
            <a:avLst/>
          </a:prstGeom>
        </p:spPr>
      </p:pic>
      <p:sp>
        <p:nvSpPr>
          <p:cNvPr id="151" name="TextBox 150">
            <a:extLst>
              <a:ext uri="{FF2B5EF4-FFF2-40B4-BE49-F238E27FC236}">
                <a16:creationId xmlns:a16="http://schemas.microsoft.com/office/drawing/2014/main" id="{570558AB-1B2D-5723-50A1-44763F498CDA}"/>
              </a:ext>
            </a:extLst>
          </p:cNvPr>
          <p:cNvSpPr txBox="1"/>
          <p:nvPr/>
        </p:nvSpPr>
        <p:spPr>
          <a:xfrm>
            <a:off x="7540210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2" name="그림 151">
            <a:extLst>
              <a:ext uri="{FF2B5EF4-FFF2-40B4-BE49-F238E27FC236}">
                <a16:creationId xmlns:a16="http://schemas.microsoft.com/office/drawing/2014/main" id="{0F605B4C-108E-0219-DBBA-FF2F40113DB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866361" y="6347936"/>
            <a:ext cx="1708030" cy="363807"/>
          </a:xfrm>
          <a:prstGeom prst="rect">
            <a:avLst/>
          </a:prstGeom>
        </p:spPr>
      </p:pic>
      <p:sp>
        <p:nvSpPr>
          <p:cNvPr id="153" name="TextBox 152">
            <a:extLst>
              <a:ext uri="{FF2B5EF4-FFF2-40B4-BE49-F238E27FC236}">
                <a16:creationId xmlns:a16="http://schemas.microsoft.com/office/drawing/2014/main" id="{CA93DEBE-60E5-7EA8-E07B-B0F47C705E6F}"/>
              </a:ext>
            </a:extLst>
          </p:cNvPr>
          <p:cNvSpPr txBox="1"/>
          <p:nvPr/>
        </p:nvSpPr>
        <p:spPr>
          <a:xfrm>
            <a:off x="9859536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CE007496-9F35-A862-ABF5-444621D863AF}"/>
              </a:ext>
            </a:extLst>
          </p:cNvPr>
          <p:cNvSpPr/>
          <p:nvPr/>
        </p:nvSpPr>
        <p:spPr>
          <a:xfrm>
            <a:off x="9867499" y="6338044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5" name="그림 154">
            <a:extLst>
              <a:ext uri="{FF2B5EF4-FFF2-40B4-BE49-F238E27FC236}">
                <a16:creationId xmlns:a16="http://schemas.microsoft.com/office/drawing/2014/main" id="{CBAC6FA8-F924-25DE-9EA3-8CE1845E791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908383" y="6365522"/>
            <a:ext cx="1708030" cy="363807"/>
          </a:xfrm>
          <a:prstGeom prst="rect">
            <a:avLst/>
          </a:prstGeom>
        </p:spPr>
      </p:pic>
      <p:sp>
        <p:nvSpPr>
          <p:cNvPr id="156" name="TextBox 155">
            <a:extLst>
              <a:ext uri="{FF2B5EF4-FFF2-40B4-BE49-F238E27FC236}">
                <a16:creationId xmlns:a16="http://schemas.microsoft.com/office/drawing/2014/main" id="{F636EE14-48F3-0DA8-2383-9F625BC68E48}"/>
              </a:ext>
            </a:extLst>
          </p:cNvPr>
          <p:cNvSpPr txBox="1"/>
          <p:nvPr/>
        </p:nvSpPr>
        <p:spPr>
          <a:xfrm>
            <a:off x="2901558" y="6355043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Preprocessin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A5A9F48C-5886-6461-0109-4F2585D6735D}"/>
              </a:ext>
            </a:extLst>
          </p:cNvPr>
          <p:cNvSpPr txBox="1"/>
          <p:nvPr/>
        </p:nvSpPr>
        <p:spPr>
          <a:xfrm>
            <a:off x="5239806" y="6364850"/>
            <a:ext cx="1726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51965193-FCFA-86C4-A0A4-99E4B4ADED33}"/>
              </a:ext>
            </a:extLst>
          </p:cNvPr>
          <p:cNvSpPr/>
          <p:nvPr/>
        </p:nvSpPr>
        <p:spPr>
          <a:xfrm>
            <a:off x="587559" y="6355043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787C0F32-CC2C-B882-8544-1ABBC0372050}"/>
              </a:ext>
            </a:extLst>
          </p:cNvPr>
          <p:cNvSpPr/>
          <p:nvPr/>
        </p:nvSpPr>
        <p:spPr>
          <a:xfrm>
            <a:off x="2912125" y="6360081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9C0922AD-8AD7-685C-B7DC-F213BB18B9D4}"/>
              </a:ext>
            </a:extLst>
          </p:cNvPr>
          <p:cNvSpPr/>
          <p:nvPr/>
        </p:nvSpPr>
        <p:spPr>
          <a:xfrm>
            <a:off x="5249267" y="6384039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1" name="슬라이드 번호 개체 틀 1">
            <a:extLst>
              <a:ext uri="{FF2B5EF4-FFF2-40B4-BE49-F238E27FC236}">
                <a16:creationId xmlns:a16="http://schemas.microsoft.com/office/drawing/2014/main" id="{234FF8FF-4466-13C1-D5DD-E53646118B79}"/>
              </a:ext>
            </a:extLst>
          </p:cNvPr>
          <p:cNvSpPr txBox="1">
            <a:spLocks/>
          </p:cNvSpPr>
          <p:nvPr/>
        </p:nvSpPr>
        <p:spPr>
          <a:xfrm>
            <a:off x="8597462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/>
              <a:pPr/>
              <a:t>36</a:t>
            </a:fld>
            <a:endParaRPr lang="ko-KR" altLang="en-US"/>
          </a:p>
        </p:txBody>
      </p:sp>
      <p:sp>
        <p:nvSpPr>
          <p:cNvPr id="162" name="슬라이드 번호 개체 틀 1">
            <a:extLst>
              <a:ext uri="{FF2B5EF4-FFF2-40B4-BE49-F238E27FC236}">
                <a16:creationId xmlns:a16="http://schemas.microsoft.com/office/drawing/2014/main" id="{8F215F6A-2895-0825-6C47-74AF4A34921B}"/>
              </a:ext>
            </a:extLst>
          </p:cNvPr>
          <p:cNvSpPr txBox="1">
            <a:spLocks/>
          </p:cNvSpPr>
          <p:nvPr/>
        </p:nvSpPr>
        <p:spPr>
          <a:xfrm>
            <a:off x="8597462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/>
              <a:pPr/>
              <a:t>36</a:t>
            </a:fld>
            <a:endParaRPr lang="ko-KR" altLang="en-US"/>
          </a:p>
        </p:txBody>
      </p:sp>
      <p:pic>
        <p:nvPicPr>
          <p:cNvPr id="163" name="그림 162">
            <a:extLst>
              <a:ext uri="{FF2B5EF4-FFF2-40B4-BE49-F238E27FC236}">
                <a16:creationId xmlns:a16="http://schemas.microsoft.com/office/drawing/2014/main" id="{D3B91290-0DAC-DB7B-26AD-F2483B2E6D0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256821" y="6384039"/>
            <a:ext cx="1708030" cy="363807"/>
          </a:xfrm>
          <a:prstGeom prst="rect">
            <a:avLst/>
          </a:prstGeom>
        </p:spPr>
      </p:pic>
      <p:pic>
        <p:nvPicPr>
          <p:cNvPr id="164" name="그림 163">
            <a:extLst>
              <a:ext uri="{FF2B5EF4-FFF2-40B4-BE49-F238E27FC236}">
                <a16:creationId xmlns:a16="http://schemas.microsoft.com/office/drawing/2014/main" id="{08FA99DB-5EF2-874D-A5CC-4907FE9409B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90195" y="6357667"/>
            <a:ext cx="1708030" cy="363807"/>
          </a:xfrm>
          <a:prstGeom prst="rect">
            <a:avLst/>
          </a:prstGeom>
        </p:spPr>
      </p:pic>
      <p:sp>
        <p:nvSpPr>
          <p:cNvPr id="165" name="TextBox 164">
            <a:extLst>
              <a:ext uri="{FF2B5EF4-FFF2-40B4-BE49-F238E27FC236}">
                <a16:creationId xmlns:a16="http://schemas.microsoft.com/office/drawing/2014/main" id="{3FD6349F-420F-9C68-6691-AA8C41CD2058}"/>
              </a:ext>
            </a:extLst>
          </p:cNvPr>
          <p:cNvSpPr txBox="1"/>
          <p:nvPr/>
        </p:nvSpPr>
        <p:spPr>
          <a:xfrm>
            <a:off x="590195" y="6364774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</a:rPr>
              <a:t>Intro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166" name="그림 165">
            <a:extLst>
              <a:ext uri="{FF2B5EF4-FFF2-40B4-BE49-F238E27FC236}">
                <a16:creationId xmlns:a16="http://schemas.microsoft.com/office/drawing/2014/main" id="{BC215773-FF16-4E4A-3CC5-AE88CAE172A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47035" y="6374148"/>
            <a:ext cx="1708030" cy="363807"/>
          </a:xfrm>
          <a:prstGeom prst="rect">
            <a:avLst/>
          </a:prstGeom>
        </p:spPr>
      </p:pic>
      <p:sp>
        <p:nvSpPr>
          <p:cNvPr id="167" name="TextBox 166">
            <a:extLst>
              <a:ext uri="{FF2B5EF4-FFF2-40B4-BE49-F238E27FC236}">
                <a16:creationId xmlns:a16="http://schemas.microsoft.com/office/drawing/2014/main" id="{DF927698-E9F0-094C-49DE-F3750B7B6029}"/>
              </a:ext>
            </a:extLst>
          </p:cNvPr>
          <p:cNvSpPr txBox="1"/>
          <p:nvPr/>
        </p:nvSpPr>
        <p:spPr>
          <a:xfrm>
            <a:off x="7540210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92D00165-2CFB-F86B-60DE-CC9796B51E49}"/>
              </a:ext>
            </a:extLst>
          </p:cNvPr>
          <p:cNvSpPr/>
          <p:nvPr/>
        </p:nvSpPr>
        <p:spPr>
          <a:xfrm>
            <a:off x="7548173" y="6364772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/>
          </a:p>
        </p:txBody>
      </p:sp>
      <p:pic>
        <p:nvPicPr>
          <p:cNvPr id="169" name="그림 168">
            <a:extLst>
              <a:ext uri="{FF2B5EF4-FFF2-40B4-BE49-F238E27FC236}">
                <a16:creationId xmlns:a16="http://schemas.microsoft.com/office/drawing/2014/main" id="{6F64B0E6-6702-E7A1-DF83-4E0A4BD879C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866361" y="6347936"/>
            <a:ext cx="1708030" cy="363807"/>
          </a:xfrm>
          <a:prstGeom prst="rect">
            <a:avLst/>
          </a:prstGeom>
        </p:spPr>
      </p:pic>
      <p:sp>
        <p:nvSpPr>
          <p:cNvPr id="170" name="TextBox 169">
            <a:extLst>
              <a:ext uri="{FF2B5EF4-FFF2-40B4-BE49-F238E27FC236}">
                <a16:creationId xmlns:a16="http://schemas.microsoft.com/office/drawing/2014/main" id="{132A0E3F-14D2-6C1B-1782-43B6A6993191}"/>
              </a:ext>
            </a:extLst>
          </p:cNvPr>
          <p:cNvSpPr txBox="1"/>
          <p:nvPr/>
        </p:nvSpPr>
        <p:spPr>
          <a:xfrm>
            <a:off x="9859536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EE344C28-B943-039B-08BD-D3BC065DCD3A}"/>
              </a:ext>
            </a:extLst>
          </p:cNvPr>
          <p:cNvSpPr/>
          <p:nvPr/>
        </p:nvSpPr>
        <p:spPr>
          <a:xfrm>
            <a:off x="9867499" y="6338044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/>
          </a:p>
        </p:txBody>
      </p:sp>
      <p:pic>
        <p:nvPicPr>
          <p:cNvPr id="172" name="그림 171">
            <a:extLst>
              <a:ext uri="{FF2B5EF4-FFF2-40B4-BE49-F238E27FC236}">
                <a16:creationId xmlns:a16="http://schemas.microsoft.com/office/drawing/2014/main" id="{B78BEE75-2724-8048-C5B5-272139264ED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908383" y="6365522"/>
            <a:ext cx="1708030" cy="363807"/>
          </a:xfrm>
          <a:prstGeom prst="rect">
            <a:avLst/>
          </a:prstGeom>
        </p:spPr>
      </p:pic>
      <p:sp>
        <p:nvSpPr>
          <p:cNvPr id="173" name="TextBox 172">
            <a:extLst>
              <a:ext uri="{FF2B5EF4-FFF2-40B4-BE49-F238E27FC236}">
                <a16:creationId xmlns:a16="http://schemas.microsoft.com/office/drawing/2014/main" id="{DB6CEFD4-FAE7-93CD-D886-DE2B12B8E44B}"/>
              </a:ext>
            </a:extLst>
          </p:cNvPr>
          <p:cNvSpPr txBox="1"/>
          <p:nvPr/>
        </p:nvSpPr>
        <p:spPr>
          <a:xfrm>
            <a:off x="2901558" y="6355043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</a:rPr>
              <a:t>Preprocessin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8FC53DF1-D224-CBDF-1387-3A1BFA918EFC}"/>
              </a:ext>
            </a:extLst>
          </p:cNvPr>
          <p:cNvSpPr txBox="1"/>
          <p:nvPr/>
        </p:nvSpPr>
        <p:spPr>
          <a:xfrm>
            <a:off x="5239806" y="6364850"/>
            <a:ext cx="1726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</a:rPr>
              <a:t>Machine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FB002644-4001-7F12-174B-13686C07AD69}"/>
              </a:ext>
            </a:extLst>
          </p:cNvPr>
          <p:cNvSpPr/>
          <p:nvPr/>
        </p:nvSpPr>
        <p:spPr>
          <a:xfrm>
            <a:off x="587559" y="6355043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/>
          </a:p>
          <a:p>
            <a:pPr algn="ctr"/>
            <a:endParaRPr lang="ko-KR" altLang="en-US" sz="1500" dirty="0"/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29AB7895-E7F1-0D4D-E992-7EF8D604268C}"/>
              </a:ext>
            </a:extLst>
          </p:cNvPr>
          <p:cNvSpPr/>
          <p:nvPr/>
        </p:nvSpPr>
        <p:spPr>
          <a:xfrm>
            <a:off x="2912125" y="6360081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/>
          </a:p>
          <a:p>
            <a:pPr algn="ctr"/>
            <a:endParaRPr lang="ko-KR" altLang="en-US" sz="1500" dirty="0"/>
          </a:p>
        </p:txBody>
      </p:sp>
      <p:sp>
        <p:nvSpPr>
          <p:cNvPr id="177" name="슬라이드 번호 개체 틀 1">
            <a:extLst>
              <a:ext uri="{FF2B5EF4-FFF2-40B4-BE49-F238E27FC236}">
                <a16:creationId xmlns:a16="http://schemas.microsoft.com/office/drawing/2014/main" id="{F3B158EC-F0C3-0E02-266B-53607F56DB52}"/>
              </a:ext>
            </a:extLst>
          </p:cNvPr>
          <p:cNvSpPr txBox="1">
            <a:spLocks/>
          </p:cNvSpPr>
          <p:nvPr/>
        </p:nvSpPr>
        <p:spPr>
          <a:xfrm>
            <a:off x="8597462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/>
              <a:pPr/>
              <a:t>36</a:t>
            </a:fld>
            <a:endParaRPr lang="ko-KR" altLang="en-US"/>
          </a:p>
        </p:txBody>
      </p:sp>
      <p:pic>
        <p:nvPicPr>
          <p:cNvPr id="178" name="그림 177">
            <a:extLst>
              <a:ext uri="{FF2B5EF4-FFF2-40B4-BE49-F238E27FC236}">
                <a16:creationId xmlns:a16="http://schemas.microsoft.com/office/drawing/2014/main" id="{285D24B9-D006-7EA3-71A0-967D89FC671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256821" y="6384039"/>
            <a:ext cx="1708030" cy="363807"/>
          </a:xfrm>
          <a:prstGeom prst="rect">
            <a:avLst/>
          </a:prstGeom>
        </p:spPr>
      </p:pic>
      <p:grpSp>
        <p:nvGrpSpPr>
          <p:cNvPr id="179" name="그룹 178">
            <a:extLst>
              <a:ext uri="{FF2B5EF4-FFF2-40B4-BE49-F238E27FC236}">
                <a16:creationId xmlns:a16="http://schemas.microsoft.com/office/drawing/2014/main" id="{EB39E0B6-428A-6278-1F6A-24E2C8B81947}"/>
              </a:ext>
            </a:extLst>
          </p:cNvPr>
          <p:cNvGrpSpPr/>
          <p:nvPr/>
        </p:nvGrpSpPr>
        <p:grpSpPr>
          <a:xfrm>
            <a:off x="590195" y="6357667"/>
            <a:ext cx="1708030" cy="363807"/>
            <a:chOff x="129396" y="6357667"/>
            <a:chExt cx="1708030" cy="363807"/>
          </a:xfrm>
        </p:grpSpPr>
        <p:pic>
          <p:nvPicPr>
            <p:cNvPr id="180" name="그림 179">
              <a:extLst>
                <a:ext uri="{FF2B5EF4-FFF2-40B4-BE49-F238E27FC236}">
                  <a16:creationId xmlns:a16="http://schemas.microsoft.com/office/drawing/2014/main" id="{79090A3F-C8F8-1BF8-3D4E-168F4BC4CC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29396" y="6357667"/>
              <a:ext cx="1708030" cy="363807"/>
            </a:xfrm>
            <a:prstGeom prst="rect">
              <a:avLst/>
            </a:prstGeom>
          </p:spPr>
        </p:pic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8160008B-5F94-93A6-CEFB-9DA4B450E752}"/>
                </a:ext>
              </a:extLst>
            </p:cNvPr>
            <p:cNvSpPr txBox="1"/>
            <p:nvPr/>
          </p:nvSpPr>
          <p:spPr>
            <a:xfrm>
              <a:off x="129396" y="6364774"/>
              <a:ext cx="1695933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500" dirty="0">
                  <a:solidFill>
                    <a:schemeClr val="accent6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Intro</a:t>
              </a:r>
              <a:endParaRPr lang="ko-KR" altLang="en-US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182" name="그림 181">
            <a:extLst>
              <a:ext uri="{FF2B5EF4-FFF2-40B4-BE49-F238E27FC236}">
                <a16:creationId xmlns:a16="http://schemas.microsoft.com/office/drawing/2014/main" id="{0C1F543B-B626-809B-AD3A-3D716C65CEE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47035" y="6374148"/>
            <a:ext cx="1708030" cy="363807"/>
          </a:xfrm>
          <a:prstGeom prst="rect">
            <a:avLst/>
          </a:prstGeom>
        </p:spPr>
      </p:pic>
      <p:sp>
        <p:nvSpPr>
          <p:cNvPr id="183" name="TextBox 182">
            <a:extLst>
              <a:ext uri="{FF2B5EF4-FFF2-40B4-BE49-F238E27FC236}">
                <a16:creationId xmlns:a16="http://schemas.microsoft.com/office/drawing/2014/main" id="{19BAFE4A-7C87-C822-25AD-01D88EC210A7}"/>
              </a:ext>
            </a:extLst>
          </p:cNvPr>
          <p:cNvSpPr txBox="1"/>
          <p:nvPr/>
        </p:nvSpPr>
        <p:spPr>
          <a:xfrm>
            <a:off x="7540210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090F2CC9-E501-A80D-75B3-CACD52EDC8EC}"/>
              </a:ext>
            </a:extLst>
          </p:cNvPr>
          <p:cNvSpPr/>
          <p:nvPr/>
        </p:nvSpPr>
        <p:spPr>
          <a:xfrm>
            <a:off x="7548173" y="6364772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85" name="그림 184">
            <a:extLst>
              <a:ext uri="{FF2B5EF4-FFF2-40B4-BE49-F238E27FC236}">
                <a16:creationId xmlns:a16="http://schemas.microsoft.com/office/drawing/2014/main" id="{52A5C261-7251-0C85-2F9C-5EC43D0078F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866361" y="6347936"/>
            <a:ext cx="1708030" cy="363807"/>
          </a:xfrm>
          <a:prstGeom prst="rect">
            <a:avLst/>
          </a:prstGeom>
        </p:spPr>
      </p:pic>
      <p:sp>
        <p:nvSpPr>
          <p:cNvPr id="186" name="TextBox 185">
            <a:extLst>
              <a:ext uri="{FF2B5EF4-FFF2-40B4-BE49-F238E27FC236}">
                <a16:creationId xmlns:a16="http://schemas.microsoft.com/office/drawing/2014/main" id="{B656C19A-87B2-E475-02C3-4AD9B7F785CD}"/>
              </a:ext>
            </a:extLst>
          </p:cNvPr>
          <p:cNvSpPr txBox="1"/>
          <p:nvPr/>
        </p:nvSpPr>
        <p:spPr>
          <a:xfrm>
            <a:off x="9859536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EF853D91-0ACD-38DD-3217-E406935E8E0A}"/>
              </a:ext>
            </a:extLst>
          </p:cNvPr>
          <p:cNvSpPr/>
          <p:nvPr/>
        </p:nvSpPr>
        <p:spPr>
          <a:xfrm>
            <a:off x="9867499" y="6338044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C7B14907-934C-8AE7-A05B-5A9C22C924EE}"/>
              </a:ext>
            </a:extLst>
          </p:cNvPr>
          <p:cNvSpPr txBox="1"/>
          <p:nvPr/>
        </p:nvSpPr>
        <p:spPr>
          <a:xfrm>
            <a:off x="5239806" y="6364850"/>
            <a:ext cx="1726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AF1C395B-717D-A700-D23A-503EDD68985A}"/>
              </a:ext>
            </a:extLst>
          </p:cNvPr>
          <p:cNvSpPr/>
          <p:nvPr/>
        </p:nvSpPr>
        <p:spPr>
          <a:xfrm>
            <a:off x="5252772" y="6374147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B1E14ED3-250B-63B3-9438-5E952DD2542E}"/>
              </a:ext>
            </a:extLst>
          </p:cNvPr>
          <p:cNvSpPr/>
          <p:nvPr/>
        </p:nvSpPr>
        <p:spPr>
          <a:xfrm>
            <a:off x="587559" y="6355043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1" name="그림 190">
            <a:extLst>
              <a:ext uri="{FF2B5EF4-FFF2-40B4-BE49-F238E27FC236}">
                <a16:creationId xmlns:a16="http://schemas.microsoft.com/office/drawing/2014/main" id="{7CF04FD4-05F2-9A0A-3689-D8369095FF6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47035" y="6374148"/>
            <a:ext cx="1708030" cy="363807"/>
          </a:xfrm>
          <a:prstGeom prst="rect">
            <a:avLst/>
          </a:prstGeom>
        </p:spPr>
      </p:pic>
      <p:sp>
        <p:nvSpPr>
          <p:cNvPr id="192" name="TextBox 191">
            <a:extLst>
              <a:ext uri="{FF2B5EF4-FFF2-40B4-BE49-F238E27FC236}">
                <a16:creationId xmlns:a16="http://schemas.microsoft.com/office/drawing/2014/main" id="{D9645350-FF92-8081-8335-3408929DF086}"/>
              </a:ext>
            </a:extLst>
          </p:cNvPr>
          <p:cNvSpPr txBox="1"/>
          <p:nvPr/>
        </p:nvSpPr>
        <p:spPr>
          <a:xfrm>
            <a:off x="7540210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Haar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classifier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4" name="그림 193">
            <a:extLst>
              <a:ext uri="{FF2B5EF4-FFF2-40B4-BE49-F238E27FC236}">
                <a16:creationId xmlns:a16="http://schemas.microsoft.com/office/drawing/2014/main" id="{3120E02C-8FCD-366A-B006-1CB0205215B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866361" y="6347936"/>
            <a:ext cx="1708030" cy="363807"/>
          </a:xfrm>
          <a:prstGeom prst="rect">
            <a:avLst/>
          </a:prstGeom>
        </p:spPr>
      </p:pic>
      <p:sp>
        <p:nvSpPr>
          <p:cNvPr id="195" name="TextBox 194">
            <a:extLst>
              <a:ext uri="{FF2B5EF4-FFF2-40B4-BE49-F238E27FC236}">
                <a16:creationId xmlns:a16="http://schemas.microsoft.com/office/drawing/2014/main" id="{AC80840C-576B-9AF7-4F38-07A626439C42}"/>
              </a:ext>
            </a:extLst>
          </p:cNvPr>
          <p:cNvSpPr txBox="1"/>
          <p:nvPr/>
        </p:nvSpPr>
        <p:spPr>
          <a:xfrm>
            <a:off x="9859536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D86D37AA-BFB7-3F42-45DD-DCD09D92C0E5}"/>
              </a:ext>
            </a:extLst>
          </p:cNvPr>
          <p:cNvSpPr/>
          <p:nvPr/>
        </p:nvSpPr>
        <p:spPr>
          <a:xfrm>
            <a:off x="7559927" y="6382254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68501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8844" y="1286018"/>
            <a:ext cx="1462098" cy="146209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5781" y="1222071"/>
            <a:ext cx="1588063" cy="158806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2915" y="2946051"/>
            <a:ext cx="4078605" cy="164307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7642" y="2851831"/>
            <a:ext cx="4806332" cy="1445916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1872" y="4348868"/>
            <a:ext cx="3919216" cy="1823524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8577" y="5492707"/>
            <a:ext cx="533400" cy="485775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5580" y="5832389"/>
            <a:ext cx="257175" cy="180975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3885" y="5295814"/>
            <a:ext cx="133350" cy="219075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5982" y="5641889"/>
            <a:ext cx="219075" cy="190500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6536" y="5252951"/>
            <a:ext cx="238125" cy="304800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9576" y="5225011"/>
            <a:ext cx="381000" cy="228600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1557" y="5706375"/>
            <a:ext cx="409575" cy="276225"/>
          </a:xfrm>
          <a:prstGeom prst="rect">
            <a:avLst/>
          </a:prstGeom>
        </p:spPr>
      </p:pic>
      <p:sp>
        <p:nvSpPr>
          <p:cNvPr id="27" name="모서리가 둥근 직사각형 26"/>
          <p:cNvSpPr/>
          <p:nvPr/>
        </p:nvSpPr>
        <p:spPr>
          <a:xfrm>
            <a:off x="6248400" y="5008880"/>
            <a:ext cx="2316480" cy="1550212"/>
          </a:xfrm>
          <a:prstGeom prst="roundRect">
            <a:avLst/>
          </a:prstGeom>
          <a:noFill/>
          <a:ln w="28575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모서리가 둥근 직사각형 27"/>
          <p:cNvSpPr/>
          <p:nvPr/>
        </p:nvSpPr>
        <p:spPr>
          <a:xfrm>
            <a:off x="8814127" y="5008880"/>
            <a:ext cx="2316480" cy="1550212"/>
          </a:xfrm>
          <a:prstGeom prst="roundRect">
            <a:avLst/>
          </a:prstGeom>
          <a:noFill/>
          <a:ln w="28575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7213318" y="4721563"/>
            <a:ext cx="386644" cy="461665"/>
          </a:xfrm>
          <a:prstGeom prst="rect">
            <a:avLst/>
          </a:prstGeom>
          <a:solidFill>
            <a:schemeClr val="bg1"/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2400" b="0" cap="none" spc="0" dirty="0">
                <a:ln w="0"/>
                <a:solidFill>
                  <a:srgbClr val="64565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9443826" y="4787421"/>
            <a:ext cx="1057084" cy="369332"/>
          </a:xfrm>
          <a:prstGeom prst="rect">
            <a:avLst/>
          </a:prstGeom>
          <a:solidFill>
            <a:schemeClr val="bg1"/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dirty="0" err="1">
                <a:ln w="0"/>
                <a:solidFill>
                  <a:srgbClr val="64565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NonPest</a:t>
            </a:r>
            <a:endParaRPr lang="en-US" altLang="ko-KR" b="0" cap="none" spc="0" dirty="0">
              <a:ln w="0"/>
              <a:solidFill>
                <a:srgbClr val="645654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275771" y="423706"/>
            <a:ext cx="6226628" cy="584775"/>
            <a:chOff x="275771" y="423706"/>
            <a:chExt cx="6226628" cy="584775"/>
          </a:xfrm>
        </p:grpSpPr>
        <p:cxnSp>
          <p:nvCxnSpPr>
            <p:cNvPr id="21" name="직선 연결선 20"/>
            <p:cNvCxnSpPr/>
            <p:nvPr/>
          </p:nvCxnSpPr>
          <p:spPr>
            <a:xfrm>
              <a:off x="304799" y="972455"/>
              <a:ext cx="6197600" cy="0"/>
            </a:xfrm>
            <a:prstGeom prst="line">
              <a:avLst/>
            </a:prstGeom>
            <a:ln w="38100">
              <a:solidFill>
                <a:srgbClr val="E4917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직사각형 21"/>
            <p:cNvSpPr/>
            <p:nvPr/>
          </p:nvSpPr>
          <p:spPr>
            <a:xfrm>
              <a:off x="275771" y="423706"/>
              <a:ext cx="312297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64565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3.Current State</a:t>
              </a:r>
              <a:endParaRPr lang="ko-KR" altLang="en-US" sz="3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23" name="직선 연결선 1">
            <a:extLst>
              <a:ext uri="{FF2B5EF4-FFF2-40B4-BE49-F238E27FC236}">
                <a16:creationId xmlns:a16="http://schemas.microsoft.com/office/drawing/2014/main" id="{23175263-AA3A-5045-B05B-2718F46DB822}"/>
              </a:ext>
            </a:extLst>
          </p:cNvPr>
          <p:cNvCxnSpPr>
            <a:cxnSpLocks/>
          </p:cNvCxnSpPr>
          <p:nvPr/>
        </p:nvCxnSpPr>
        <p:spPr>
          <a:xfrm>
            <a:off x="318249" y="986179"/>
            <a:ext cx="6946728" cy="0"/>
          </a:xfrm>
          <a:prstGeom prst="line">
            <a:avLst/>
          </a:prstGeom>
          <a:ln w="38100">
            <a:solidFill>
              <a:srgbClr val="E491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EFBFD21-6D07-2A4A-B40B-B0538D83D71B}"/>
              </a:ext>
            </a:extLst>
          </p:cNvPr>
          <p:cNvSpPr/>
          <p:nvPr/>
        </p:nvSpPr>
        <p:spPr>
          <a:xfrm>
            <a:off x="291355" y="954222"/>
            <a:ext cx="1531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Format</a:t>
            </a:r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6456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2" name="슬라이드 번호 개체 틀 1">
            <a:extLst>
              <a:ext uri="{FF2B5EF4-FFF2-40B4-BE49-F238E27FC236}">
                <a16:creationId xmlns:a16="http://schemas.microsoft.com/office/drawing/2014/main" id="{FD2E8C3E-F28E-7E4E-A2A6-A3C9FAEED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CB40536-C8E0-4247-A6C3-5135EE3E1BC4}" type="slidenum">
              <a:rPr lang="ko-KR" altLang="en-US" smtClean="0"/>
              <a:t>37</a:t>
            </a:fld>
            <a:endParaRPr lang="ko-KR" altLang="en-US"/>
          </a:p>
        </p:txBody>
      </p:sp>
      <p:sp>
        <p:nvSpPr>
          <p:cNvPr id="73" name="슬라이드 번호 개체 틀 1">
            <a:extLst>
              <a:ext uri="{FF2B5EF4-FFF2-40B4-BE49-F238E27FC236}">
                <a16:creationId xmlns:a16="http://schemas.microsoft.com/office/drawing/2014/main" id="{FD2E8C3E-F28E-7E4E-A2A6-A3C9FAEED9B0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37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4" name="슬라이드 번호 개체 틀 1">
            <a:extLst>
              <a:ext uri="{FF2B5EF4-FFF2-40B4-BE49-F238E27FC236}">
                <a16:creationId xmlns:a16="http://schemas.microsoft.com/office/drawing/2014/main" id="{FD2E8C3E-F28E-7E4E-A2A6-A3C9FAEED9B0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37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5" name="슬라이드 번호 개체 틀 1">
            <a:extLst>
              <a:ext uri="{FF2B5EF4-FFF2-40B4-BE49-F238E27FC236}">
                <a16:creationId xmlns:a16="http://schemas.microsoft.com/office/drawing/2014/main" id="{FD2E8C3E-F28E-7E4E-A2A6-A3C9FAEED9B0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37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6" name="슬라이드 번호 개체 틀 1">
            <a:extLst>
              <a:ext uri="{FF2B5EF4-FFF2-40B4-BE49-F238E27FC236}">
                <a16:creationId xmlns:a16="http://schemas.microsoft.com/office/drawing/2014/main" id="{FD2E8C3E-F28E-7E4E-A2A6-A3C9FAEED9B0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37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7" name="슬라이드 번호 개체 틀 1">
            <a:extLst>
              <a:ext uri="{FF2B5EF4-FFF2-40B4-BE49-F238E27FC236}">
                <a16:creationId xmlns:a16="http://schemas.microsoft.com/office/drawing/2014/main" id="{FD2E8C3E-F28E-7E4E-A2A6-A3C9FAEED9B0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37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8" name="그림 7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269959" y="6384039"/>
            <a:ext cx="1708030" cy="363807"/>
          </a:xfrm>
          <a:prstGeom prst="rect">
            <a:avLst/>
          </a:prstGeom>
        </p:spPr>
      </p:pic>
      <p:cxnSp>
        <p:nvCxnSpPr>
          <p:cNvPr id="79" name="직선 연결선 78"/>
          <p:cNvCxnSpPr/>
          <p:nvPr/>
        </p:nvCxnSpPr>
        <p:spPr>
          <a:xfrm>
            <a:off x="0" y="6533617"/>
            <a:ext cx="12192000" cy="5206"/>
          </a:xfrm>
          <a:prstGeom prst="line">
            <a:avLst/>
          </a:prstGeom>
          <a:ln w="38100">
            <a:solidFill>
              <a:srgbClr val="E491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0" name="그림 7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03333" y="6357667"/>
            <a:ext cx="1708030" cy="363807"/>
          </a:xfrm>
          <a:prstGeom prst="rect">
            <a:avLst/>
          </a:prstGeom>
        </p:spPr>
      </p:pic>
      <p:sp>
        <p:nvSpPr>
          <p:cNvPr id="81" name="TextBox 80"/>
          <p:cNvSpPr txBox="1"/>
          <p:nvPr/>
        </p:nvSpPr>
        <p:spPr>
          <a:xfrm>
            <a:off x="603333" y="6364774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2" name="그림 8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560173" y="6374148"/>
            <a:ext cx="1708030" cy="363807"/>
          </a:xfrm>
          <a:prstGeom prst="rect">
            <a:avLst/>
          </a:prstGeom>
        </p:spPr>
      </p:pic>
      <p:sp>
        <p:nvSpPr>
          <p:cNvPr id="83" name="TextBox 82"/>
          <p:cNvSpPr txBox="1"/>
          <p:nvPr/>
        </p:nvSpPr>
        <p:spPr>
          <a:xfrm>
            <a:off x="7553348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4" name="그림 8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879499" y="6347936"/>
            <a:ext cx="1708030" cy="363807"/>
          </a:xfrm>
          <a:prstGeom prst="rect">
            <a:avLst/>
          </a:prstGeom>
        </p:spPr>
      </p:pic>
      <p:sp>
        <p:nvSpPr>
          <p:cNvPr id="85" name="TextBox 84"/>
          <p:cNvSpPr txBox="1"/>
          <p:nvPr/>
        </p:nvSpPr>
        <p:spPr>
          <a:xfrm>
            <a:off x="9872674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6" name="직사각형 85"/>
          <p:cNvSpPr/>
          <p:nvPr/>
        </p:nvSpPr>
        <p:spPr>
          <a:xfrm>
            <a:off x="7595997" y="6366041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7" name="그림 8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921521" y="6365522"/>
            <a:ext cx="1708030" cy="363807"/>
          </a:xfrm>
          <a:prstGeom prst="rect">
            <a:avLst/>
          </a:prstGeom>
        </p:spPr>
      </p:pic>
      <p:sp>
        <p:nvSpPr>
          <p:cNvPr id="88" name="TextBox 87"/>
          <p:cNvSpPr txBox="1"/>
          <p:nvPr/>
        </p:nvSpPr>
        <p:spPr>
          <a:xfrm>
            <a:off x="2914696" y="6355043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Preprocessin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5252944" y="6364850"/>
            <a:ext cx="1726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0" name="직사각형 89"/>
          <p:cNvSpPr/>
          <p:nvPr/>
        </p:nvSpPr>
        <p:spPr>
          <a:xfrm>
            <a:off x="600697" y="6355043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1" name="직사각형 90"/>
          <p:cNvSpPr/>
          <p:nvPr/>
        </p:nvSpPr>
        <p:spPr>
          <a:xfrm>
            <a:off x="2925263" y="6360081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2" name="직사각형 91"/>
          <p:cNvSpPr/>
          <p:nvPr/>
        </p:nvSpPr>
        <p:spPr>
          <a:xfrm>
            <a:off x="5262405" y="6384039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30F4074-8889-E474-FF4D-AD9B98E3487E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/>
              <a:pPr/>
              <a:t>37</a:t>
            </a:fld>
            <a:endParaRPr lang="ko-KR" altLang="en-US"/>
          </a:p>
        </p:txBody>
      </p:sp>
      <p:sp>
        <p:nvSpPr>
          <p:cNvPr id="3" name="슬라이드 번호 개체 틀 1">
            <a:extLst>
              <a:ext uri="{FF2B5EF4-FFF2-40B4-BE49-F238E27FC236}">
                <a16:creationId xmlns:a16="http://schemas.microsoft.com/office/drawing/2014/main" id="{BDA00ADC-4B0C-8557-576E-8167EB04A8C6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37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슬라이드 번호 개체 틀 1">
            <a:extLst>
              <a:ext uri="{FF2B5EF4-FFF2-40B4-BE49-F238E27FC236}">
                <a16:creationId xmlns:a16="http://schemas.microsoft.com/office/drawing/2014/main" id="{0DD8033D-17CF-CBD0-CCB4-6044B2DE1E34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37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슬라이드 번호 개체 틀 1">
            <a:extLst>
              <a:ext uri="{FF2B5EF4-FFF2-40B4-BE49-F238E27FC236}">
                <a16:creationId xmlns:a16="http://schemas.microsoft.com/office/drawing/2014/main" id="{E74E3E83-B56E-F513-7663-5F8E85AD9E4A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37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슬라이드 번호 개체 틀 1">
            <a:extLst>
              <a:ext uri="{FF2B5EF4-FFF2-40B4-BE49-F238E27FC236}">
                <a16:creationId xmlns:a16="http://schemas.microsoft.com/office/drawing/2014/main" id="{AD71EFBC-FD17-CD35-9C06-12A015AB249B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37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슬라이드 번호 개체 틀 1">
            <a:extLst>
              <a:ext uri="{FF2B5EF4-FFF2-40B4-BE49-F238E27FC236}">
                <a16:creationId xmlns:a16="http://schemas.microsoft.com/office/drawing/2014/main" id="{EB8F194F-8011-F9FB-F536-32E35E222B97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37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8C67B2DA-9B9E-C4A5-B7F8-3202522EBA6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269959" y="6384039"/>
            <a:ext cx="1708030" cy="363807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D2CB5E0C-B95E-3629-82A6-EAAE7C5364A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03333" y="6357667"/>
            <a:ext cx="1708030" cy="36380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8B552381-1D63-BF68-721D-6451D5FF73CC}"/>
              </a:ext>
            </a:extLst>
          </p:cNvPr>
          <p:cNvSpPr txBox="1"/>
          <p:nvPr/>
        </p:nvSpPr>
        <p:spPr>
          <a:xfrm>
            <a:off x="603333" y="6364774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6623D0FC-32C7-765F-261D-47EA4EDF516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560173" y="6374148"/>
            <a:ext cx="1708030" cy="363807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F004F6BB-A86C-3B21-E82C-01E4991BF3FF}"/>
              </a:ext>
            </a:extLst>
          </p:cNvPr>
          <p:cNvSpPr txBox="1"/>
          <p:nvPr/>
        </p:nvSpPr>
        <p:spPr>
          <a:xfrm>
            <a:off x="7553348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8733E387-1152-9FE6-0274-5523EBE15FB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879499" y="6347936"/>
            <a:ext cx="1708030" cy="363807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98784C5C-E9BD-78D5-B1F8-F40F7BFC3015}"/>
              </a:ext>
            </a:extLst>
          </p:cNvPr>
          <p:cNvSpPr txBox="1"/>
          <p:nvPr/>
        </p:nvSpPr>
        <p:spPr>
          <a:xfrm>
            <a:off x="9872674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04B150A-F596-3540-3127-66808A1051F9}"/>
              </a:ext>
            </a:extLst>
          </p:cNvPr>
          <p:cNvSpPr/>
          <p:nvPr/>
        </p:nvSpPr>
        <p:spPr>
          <a:xfrm>
            <a:off x="7595997" y="6366041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CC92DE56-A4E2-62BA-52DE-A176F309818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921521" y="6365522"/>
            <a:ext cx="1708030" cy="363807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B05F6F78-51CC-B221-F21A-027FDD3DB958}"/>
              </a:ext>
            </a:extLst>
          </p:cNvPr>
          <p:cNvSpPr txBox="1"/>
          <p:nvPr/>
        </p:nvSpPr>
        <p:spPr>
          <a:xfrm>
            <a:off x="2914696" y="6355043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Preprocessin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4768B28-0075-B652-FCD3-0B8470AC6C8C}"/>
              </a:ext>
            </a:extLst>
          </p:cNvPr>
          <p:cNvSpPr txBox="1"/>
          <p:nvPr/>
        </p:nvSpPr>
        <p:spPr>
          <a:xfrm>
            <a:off x="5252944" y="6364850"/>
            <a:ext cx="1726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FB45F7C1-1BF2-223E-F88F-9AD4839B48F8}"/>
              </a:ext>
            </a:extLst>
          </p:cNvPr>
          <p:cNvSpPr/>
          <p:nvPr/>
        </p:nvSpPr>
        <p:spPr>
          <a:xfrm>
            <a:off x="600697" y="6355043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8D689A92-F043-5B82-53E1-50FA821ABD58}"/>
              </a:ext>
            </a:extLst>
          </p:cNvPr>
          <p:cNvSpPr/>
          <p:nvPr/>
        </p:nvSpPr>
        <p:spPr>
          <a:xfrm>
            <a:off x="2925263" y="6360081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C31BDCB5-88F5-D74A-6D94-F05C586062EB}"/>
              </a:ext>
            </a:extLst>
          </p:cNvPr>
          <p:cNvSpPr/>
          <p:nvPr/>
        </p:nvSpPr>
        <p:spPr>
          <a:xfrm>
            <a:off x="5262405" y="6384039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슬라이드 번호 개체 틀 1">
            <a:extLst>
              <a:ext uri="{FF2B5EF4-FFF2-40B4-BE49-F238E27FC236}">
                <a16:creationId xmlns:a16="http://schemas.microsoft.com/office/drawing/2014/main" id="{B43D2851-EA55-3243-B7E3-E9729448E26C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/>
              <a:pPr/>
              <a:t>37</a:t>
            </a:fld>
            <a:endParaRPr lang="ko-KR" altLang="en-US"/>
          </a:p>
        </p:txBody>
      </p:sp>
      <p:sp>
        <p:nvSpPr>
          <p:cNvPr id="44" name="슬라이드 번호 개체 틀 1">
            <a:extLst>
              <a:ext uri="{FF2B5EF4-FFF2-40B4-BE49-F238E27FC236}">
                <a16:creationId xmlns:a16="http://schemas.microsoft.com/office/drawing/2014/main" id="{528E7161-351B-6768-0B11-01546D3B4E81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37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슬라이드 번호 개체 틀 1">
            <a:extLst>
              <a:ext uri="{FF2B5EF4-FFF2-40B4-BE49-F238E27FC236}">
                <a16:creationId xmlns:a16="http://schemas.microsoft.com/office/drawing/2014/main" id="{7ED0C3D6-D9D4-1749-8C1B-D2A065ED446B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37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슬라이드 번호 개체 틀 1">
            <a:extLst>
              <a:ext uri="{FF2B5EF4-FFF2-40B4-BE49-F238E27FC236}">
                <a16:creationId xmlns:a16="http://schemas.microsoft.com/office/drawing/2014/main" id="{DADD5DA5-BD52-C2A4-E32F-FE76CA16D029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37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슬라이드 번호 개체 틀 1">
            <a:extLst>
              <a:ext uri="{FF2B5EF4-FFF2-40B4-BE49-F238E27FC236}">
                <a16:creationId xmlns:a16="http://schemas.microsoft.com/office/drawing/2014/main" id="{08F6ECAA-D55B-2186-E1DF-6FFBC9FFF7F2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37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슬라이드 번호 개체 틀 1">
            <a:extLst>
              <a:ext uri="{FF2B5EF4-FFF2-40B4-BE49-F238E27FC236}">
                <a16:creationId xmlns:a16="http://schemas.microsoft.com/office/drawing/2014/main" id="{09F70BCA-603F-A4A2-7887-1F3F8BEA7B7F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37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9" name="그림 48">
            <a:extLst>
              <a:ext uri="{FF2B5EF4-FFF2-40B4-BE49-F238E27FC236}">
                <a16:creationId xmlns:a16="http://schemas.microsoft.com/office/drawing/2014/main" id="{5E35E2A9-F120-9887-8662-BA4E8C0B58B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269959" y="6384039"/>
            <a:ext cx="1708030" cy="363807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CC5FC5A7-103A-D12C-770F-11B7233215E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03333" y="6357667"/>
            <a:ext cx="1708030" cy="363807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02A76C5E-5559-512A-52F8-806EA65D09B5}"/>
              </a:ext>
            </a:extLst>
          </p:cNvPr>
          <p:cNvSpPr txBox="1"/>
          <p:nvPr/>
        </p:nvSpPr>
        <p:spPr>
          <a:xfrm>
            <a:off x="603333" y="6364774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2" name="그림 51">
            <a:extLst>
              <a:ext uri="{FF2B5EF4-FFF2-40B4-BE49-F238E27FC236}">
                <a16:creationId xmlns:a16="http://schemas.microsoft.com/office/drawing/2014/main" id="{1D7D702A-E314-7337-E9A8-1513F0E3C1B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560173" y="6374148"/>
            <a:ext cx="1708030" cy="363807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8EC29155-6A10-E784-C42D-65F182791F1C}"/>
              </a:ext>
            </a:extLst>
          </p:cNvPr>
          <p:cNvSpPr txBox="1"/>
          <p:nvPr/>
        </p:nvSpPr>
        <p:spPr>
          <a:xfrm>
            <a:off x="7553348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4" name="그림 53">
            <a:extLst>
              <a:ext uri="{FF2B5EF4-FFF2-40B4-BE49-F238E27FC236}">
                <a16:creationId xmlns:a16="http://schemas.microsoft.com/office/drawing/2014/main" id="{E4CCBDC3-CE2A-8B9A-C141-5968D334220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879499" y="6347936"/>
            <a:ext cx="1708030" cy="363807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062FB84B-9B55-9DD9-6B82-90F64C3EE9DA}"/>
              </a:ext>
            </a:extLst>
          </p:cNvPr>
          <p:cNvSpPr txBox="1"/>
          <p:nvPr/>
        </p:nvSpPr>
        <p:spPr>
          <a:xfrm>
            <a:off x="9872674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B9B33D31-7CBA-92BB-786A-C1CA2007E670}"/>
              </a:ext>
            </a:extLst>
          </p:cNvPr>
          <p:cNvSpPr/>
          <p:nvPr/>
        </p:nvSpPr>
        <p:spPr>
          <a:xfrm>
            <a:off x="9880637" y="6338044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7" name="그림 56">
            <a:extLst>
              <a:ext uri="{FF2B5EF4-FFF2-40B4-BE49-F238E27FC236}">
                <a16:creationId xmlns:a16="http://schemas.microsoft.com/office/drawing/2014/main" id="{83A84A36-6A84-842C-A0BC-B80F14E2F47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921521" y="6365522"/>
            <a:ext cx="1708030" cy="363807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4D822170-2BBC-0D9F-3286-7AF83C05CC07}"/>
              </a:ext>
            </a:extLst>
          </p:cNvPr>
          <p:cNvSpPr txBox="1"/>
          <p:nvPr/>
        </p:nvSpPr>
        <p:spPr>
          <a:xfrm>
            <a:off x="2914696" y="6355043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Preprocessin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102D5603-3AE7-504A-BC6C-3B6BE7D3042E}"/>
              </a:ext>
            </a:extLst>
          </p:cNvPr>
          <p:cNvSpPr txBox="1"/>
          <p:nvPr/>
        </p:nvSpPr>
        <p:spPr>
          <a:xfrm>
            <a:off x="5252944" y="6364850"/>
            <a:ext cx="1726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C4DBA555-0B64-8E84-358D-BE0425CBFE9D}"/>
              </a:ext>
            </a:extLst>
          </p:cNvPr>
          <p:cNvSpPr/>
          <p:nvPr/>
        </p:nvSpPr>
        <p:spPr>
          <a:xfrm>
            <a:off x="600697" y="6355043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87049828-6921-B020-4234-1C5D753CE17C}"/>
              </a:ext>
            </a:extLst>
          </p:cNvPr>
          <p:cNvSpPr/>
          <p:nvPr/>
        </p:nvSpPr>
        <p:spPr>
          <a:xfrm>
            <a:off x="2925263" y="6360081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C08FC403-C186-7120-583F-A8BA136F0BE5}"/>
              </a:ext>
            </a:extLst>
          </p:cNvPr>
          <p:cNvSpPr/>
          <p:nvPr/>
        </p:nvSpPr>
        <p:spPr>
          <a:xfrm>
            <a:off x="5262405" y="6384039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" name="슬라이드 번호 개체 틀 1">
            <a:extLst>
              <a:ext uri="{FF2B5EF4-FFF2-40B4-BE49-F238E27FC236}">
                <a16:creationId xmlns:a16="http://schemas.microsoft.com/office/drawing/2014/main" id="{E0A1C382-5A40-40F0-1E18-DD6283FB5DB0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/>
              <a:pPr/>
              <a:t>37</a:t>
            </a:fld>
            <a:endParaRPr lang="ko-KR" altLang="en-US"/>
          </a:p>
        </p:txBody>
      </p:sp>
      <p:sp>
        <p:nvSpPr>
          <p:cNvPr id="64" name="슬라이드 번호 개체 틀 1">
            <a:extLst>
              <a:ext uri="{FF2B5EF4-FFF2-40B4-BE49-F238E27FC236}">
                <a16:creationId xmlns:a16="http://schemas.microsoft.com/office/drawing/2014/main" id="{FACAD94D-6177-F76E-2B8B-EF2802478207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/>
              <a:pPr/>
              <a:t>37</a:t>
            </a:fld>
            <a:endParaRPr lang="ko-KR" altLang="en-US"/>
          </a:p>
        </p:txBody>
      </p:sp>
      <p:pic>
        <p:nvPicPr>
          <p:cNvPr id="65" name="그림 64">
            <a:extLst>
              <a:ext uri="{FF2B5EF4-FFF2-40B4-BE49-F238E27FC236}">
                <a16:creationId xmlns:a16="http://schemas.microsoft.com/office/drawing/2014/main" id="{610A5E8C-7405-6BAA-DE42-ED225999615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269959" y="6384039"/>
            <a:ext cx="1708030" cy="363807"/>
          </a:xfrm>
          <a:prstGeom prst="rect">
            <a:avLst/>
          </a:prstGeom>
        </p:spPr>
      </p:pic>
      <p:pic>
        <p:nvPicPr>
          <p:cNvPr id="66" name="그림 65">
            <a:extLst>
              <a:ext uri="{FF2B5EF4-FFF2-40B4-BE49-F238E27FC236}">
                <a16:creationId xmlns:a16="http://schemas.microsoft.com/office/drawing/2014/main" id="{78C4FEE1-DF87-A743-6B08-F9BB5AB5E61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03333" y="6357667"/>
            <a:ext cx="1708030" cy="363807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391464A2-B08B-1A9D-AE9D-14C796728BDA}"/>
              </a:ext>
            </a:extLst>
          </p:cNvPr>
          <p:cNvSpPr txBox="1"/>
          <p:nvPr/>
        </p:nvSpPr>
        <p:spPr>
          <a:xfrm>
            <a:off x="603333" y="6364774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</a:rPr>
              <a:t>Intro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68" name="그림 67">
            <a:extLst>
              <a:ext uri="{FF2B5EF4-FFF2-40B4-BE49-F238E27FC236}">
                <a16:creationId xmlns:a16="http://schemas.microsoft.com/office/drawing/2014/main" id="{35CD2A3B-37C8-BA88-0217-C43EF3B752D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560173" y="6374148"/>
            <a:ext cx="1708030" cy="363807"/>
          </a:xfrm>
          <a:prstGeom prst="rect">
            <a:avLst/>
          </a:prstGeom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A2768430-6F46-83F7-7E2D-6D73C38D6E4B}"/>
              </a:ext>
            </a:extLst>
          </p:cNvPr>
          <p:cNvSpPr txBox="1"/>
          <p:nvPr/>
        </p:nvSpPr>
        <p:spPr>
          <a:xfrm>
            <a:off x="7553348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ADA83B75-7FF9-539D-93B9-C4E7BC2E4E5D}"/>
              </a:ext>
            </a:extLst>
          </p:cNvPr>
          <p:cNvSpPr/>
          <p:nvPr/>
        </p:nvSpPr>
        <p:spPr>
          <a:xfrm>
            <a:off x="7561311" y="6364772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/>
          </a:p>
        </p:txBody>
      </p:sp>
      <p:pic>
        <p:nvPicPr>
          <p:cNvPr id="71" name="그림 70">
            <a:extLst>
              <a:ext uri="{FF2B5EF4-FFF2-40B4-BE49-F238E27FC236}">
                <a16:creationId xmlns:a16="http://schemas.microsoft.com/office/drawing/2014/main" id="{C4A3E453-6A80-44E0-2716-7CF505F4980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879499" y="6347936"/>
            <a:ext cx="1708030" cy="363807"/>
          </a:xfrm>
          <a:prstGeom prst="rect">
            <a:avLst/>
          </a:prstGeom>
        </p:spPr>
      </p:pic>
      <p:sp>
        <p:nvSpPr>
          <p:cNvPr id="93" name="TextBox 92">
            <a:extLst>
              <a:ext uri="{FF2B5EF4-FFF2-40B4-BE49-F238E27FC236}">
                <a16:creationId xmlns:a16="http://schemas.microsoft.com/office/drawing/2014/main" id="{1C88C565-7FCC-3FFC-5EDB-EDD647907461}"/>
              </a:ext>
            </a:extLst>
          </p:cNvPr>
          <p:cNvSpPr txBox="1"/>
          <p:nvPr/>
        </p:nvSpPr>
        <p:spPr>
          <a:xfrm>
            <a:off x="9872674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C8D0E2C4-555E-FDDC-1D8B-829CDD6A44E2}"/>
              </a:ext>
            </a:extLst>
          </p:cNvPr>
          <p:cNvSpPr/>
          <p:nvPr/>
        </p:nvSpPr>
        <p:spPr>
          <a:xfrm>
            <a:off x="9880637" y="6338044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/>
          </a:p>
        </p:txBody>
      </p:sp>
      <p:pic>
        <p:nvPicPr>
          <p:cNvPr id="95" name="그림 94">
            <a:extLst>
              <a:ext uri="{FF2B5EF4-FFF2-40B4-BE49-F238E27FC236}">
                <a16:creationId xmlns:a16="http://schemas.microsoft.com/office/drawing/2014/main" id="{212CF539-91A0-BE3F-5DAC-5AD4B7BFEBA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921521" y="6365522"/>
            <a:ext cx="1708030" cy="363807"/>
          </a:xfrm>
          <a:prstGeom prst="rect">
            <a:avLst/>
          </a:prstGeom>
        </p:spPr>
      </p:pic>
      <p:sp>
        <p:nvSpPr>
          <p:cNvPr id="96" name="TextBox 95">
            <a:extLst>
              <a:ext uri="{FF2B5EF4-FFF2-40B4-BE49-F238E27FC236}">
                <a16:creationId xmlns:a16="http://schemas.microsoft.com/office/drawing/2014/main" id="{9E90D0F4-92E2-E776-0F9A-B48C965D751E}"/>
              </a:ext>
            </a:extLst>
          </p:cNvPr>
          <p:cNvSpPr txBox="1"/>
          <p:nvPr/>
        </p:nvSpPr>
        <p:spPr>
          <a:xfrm>
            <a:off x="2914696" y="6355043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</a:rPr>
              <a:t>Preprocessin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0152CB07-B317-2033-A0B6-1BA984AED472}"/>
              </a:ext>
            </a:extLst>
          </p:cNvPr>
          <p:cNvSpPr txBox="1"/>
          <p:nvPr/>
        </p:nvSpPr>
        <p:spPr>
          <a:xfrm>
            <a:off x="5252944" y="6364850"/>
            <a:ext cx="1726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</a:rPr>
              <a:t>Machine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A1ADEA12-ACF2-B22C-233F-2FEEF567973B}"/>
              </a:ext>
            </a:extLst>
          </p:cNvPr>
          <p:cNvSpPr/>
          <p:nvPr/>
        </p:nvSpPr>
        <p:spPr>
          <a:xfrm>
            <a:off x="600697" y="6355043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/>
          </a:p>
          <a:p>
            <a:pPr algn="ctr"/>
            <a:endParaRPr lang="ko-KR" altLang="en-US" sz="1500" dirty="0"/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F835AD41-3E1A-17F0-235A-F1EDC3C00408}"/>
              </a:ext>
            </a:extLst>
          </p:cNvPr>
          <p:cNvSpPr/>
          <p:nvPr/>
        </p:nvSpPr>
        <p:spPr>
          <a:xfrm>
            <a:off x="2925263" y="6360081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/>
          </a:p>
          <a:p>
            <a:pPr algn="ctr"/>
            <a:endParaRPr lang="ko-KR" altLang="en-US" sz="1500" dirty="0"/>
          </a:p>
        </p:txBody>
      </p:sp>
      <p:sp>
        <p:nvSpPr>
          <p:cNvPr id="100" name="슬라이드 번호 개체 틀 1">
            <a:extLst>
              <a:ext uri="{FF2B5EF4-FFF2-40B4-BE49-F238E27FC236}">
                <a16:creationId xmlns:a16="http://schemas.microsoft.com/office/drawing/2014/main" id="{93CB0A83-40DC-6781-9B63-F916A6265EE4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/>
              <a:pPr/>
              <a:t>37</a:t>
            </a:fld>
            <a:endParaRPr lang="ko-KR" altLang="en-US"/>
          </a:p>
        </p:txBody>
      </p:sp>
      <p:pic>
        <p:nvPicPr>
          <p:cNvPr id="101" name="그림 100">
            <a:extLst>
              <a:ext uri="{FF2B5EF4-FFF2-40B4-BE49-F238E27FC236}">
                <a16:creationId xmlns:a16="http://schemas.microsoft.com/office/drawing/2014/main" id="{941518D7-3DC8-8FD8-2FBD-76160EA864F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269959" y="6384039"/>
            <a:ext cx="1708030" cy="363807"/>
          </a:xfrm>
          <a:prstGeom prst="rect">
            <a:avLst/>
          </a:prstGeom>
        </p:spPr>
      </p:pic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6384C1BD-2F5F-FB96-0463-7E5A9DDB0594}"/>
              </a:ext>
            </a:extLst>
          </p:cNvPr>
          <p:cNvGrpSpPr/>
          <p:nvPr/>
        </p:nvGrpSpPr>
        <p:grpSpPr>
          <a:xfrm>
            <a:off x="603333" y="6357667"/>
            <a:ext cx="1708030" cy="363807"/>
            <a:chOff x="129396" y="6357667"/>
            <a:chExt cx="1708030" cy="363807"/>
          </a:xfrm>
        </p:grpSpPr>
        <p:pic>
          <p:nvPicPr>
            <p:cNvPr id="103" name="그림 102">
              <a:extLst>
                <a:ext uri="{FF2B5EF4-FFF2-40B4-BE49-F238E27FC236}">
                  <a16:creationId xmlns:a16="http://schemas.microsoft.com/office/drawing/2014/main" id="{20E9E6B7-5C92-1D39-F4A5-AE5995AF34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129396" y="6357667"/>
              <a:ext cx="1708030" cy="363807"/>
            </a:xfrm>
            <a:prstGeom prst="rect">
              <a:avLst/>
            </a:prstGeom>
          </p:spPr>
        </p:pic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D721B7FD-7568-43F8-3136-9B6C43A7B30D}"/>
                </a:ext>
              </a:extLst>
            </p:cNvPr>
            <p:cNvSpPr txBox="1"/>
            <p:nvPr/>
          </p:nvSpPr>
          <p:spPr>
            <a:xfrm>
              <a:off x="129396" y="6364774"/>
              <a:ext cx="1695933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500" dirty="0">
                  <a:solidFill>
                    <a:schemeClr val="accent6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Intro</a:t>
              </a:r>
              <a:endParaRPr lang="ko-KR" altLang="en-US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105" name="그림 104">
            <a:extLst>
              <a:ext uri="{FF2B5EF4-FFF2-40B4-BE49-F238E27FC236}">
                <a16:creationId xmlns:a16="http://schemas.microsoft.com/office/drawing/2014/main" id="{8CA47097-94DC-0FC1-0BF1-E0B03038052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560173" y="6374148"/>
            <a:ext cx="1708030" cy="363807"/>
          </a:xfrm>
          <a:prstGeom prst="rect">
            <a:avLst/>
          </a:prstGeom>
        </p:spPr>
      </p:pic>
      <p:sp>
        <p:nvSpPr>
          <p:cNvPr id="106" name="TextBox 105">
            <a:extLst>
              <a:ext uri="{FF2B5EF4-FFF2-40B4-BE49-F238E27FC236}">
                <a16:creationId xmlns:a16="http://schemas.microsoft.com/office/drawing/2014/main" id="{27F99636-4911-8831-6A4B-04F1D6639D7C}"/>
              </a:ext>
            </a:extLst>
          </p:cNvPr>
          <p:cNvSpPr txBox="1"/>
          <p:nvPr/>
        </p:nvSpPr>
        <p:spPr>
          <a:xfrm>
            <a:off x="7553348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6F6A2A47-8D3E-7F51-6939-F189F3A7063E}"/>
              </a:ext>
            </a:extLst>
          </p:cNvPr>
          <p:cNvSpPr/>
          <p:nvPr/>
        </p:nvSpPr>
        <p:spPr>
          <a:xfrm>
            <a:off x="7561311" y="6364772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8" name="그림 107">
            <a:extLst>
              <a:ext uri="{FF2B5EF4-FFF2-40B4-BE49-F238E27FC236}">
                <a16:creationId xmlns:a16="http://schemas.microsoft.com/office/drawing/2014/main" id="{825BB0BA-B124-8AC6-9273-F177F4685A7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879499" y="6347936"/>
            <a:ext cx="1708030" cy="363807"/>
          </a:xfrm>
          <a:prstGeom prst="rect">
            <a:avLst/>
          </a:prstGeom>
        </p:spPr>
      </p:pic>
      <p:sp>
        <p:nvSpPr>
          <p:cNvPr id="109" name="TextBox 108">
            <a:extLst>
              <a:ext uri="{FF2B5EF4-FFF2-40B4-BE49-F238E27FC236}">
                <a16:creationId xmlns:a16="http://schemas.microsoft.com/office/drawing/2014/main" id="{0D6915C2-3350-18F6-47AF-189BFA2DB919}"/>
              </a:ext>
            </a:extLst>
          </p:cNvPr>
          <p:cNvSpPr txBox="1"/>
          <p:nvPr/>
        </p:nvSpPr>
        <p:spPr>
          <a:xfrm>
            <a:off x="9872674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242D6215-4783-6A63-5FED-EB4AE5CEED28}"/>
              </a:ext>
            </a:extLst>
          </p:cNvPr>
          <p:cNvSpPr/>
          <p:nvPr/>
        </p:nvSpPr>
        <p:spPr>
          <a:xfrm>
            <a:off x="9880637" y="6338044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03769F76-BCEC-38BF-4D9C-7F92E2D21970}"/>
              </a:ext>
            </a:extLst>
          </p:cNvPr>
          <p:cNvSpPr txBox="1"/>
          <p:nvPr/>
        </p:nvSpPr>
        <p:spPr>
          <a:xfrm>
            <a:off x="5252944" y="6364850"/>
            <a:ext cx="1726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A1A94337-3B9E-C917-7AB8-4C04BE5A8444}"/>
              </a:ext>
            </a:extLst>
          </p:cNvPr>
          <p:cNvSpPr/>
          <p:nvPr/>
        </p:nvSpPr>
        <p:spPr>
          <a:xfrm>
            <a:off x="5265910" y="6374147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31FE3F1D-FF73-3551-00A5-DC2C8E5DD748}"/>
              </a:ext>
            </a:extLst>
          </p:cNvPr>
          <p:cNvSpPr/>
          <p:nvPr/>
        </p:nvSpPr>
        <p:spPr>
          <a:xfrm>
            <a:off x="600697" y="6355043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4" name="그림 113">
            <a:extLst>
              <a:ext uri="{FF2B5EF4-FFF2-40B4-BE49-F238E27FC236}">
                <a16:creationId xmlns:a16="http://schemas.microsoft.com/office/drawing/2014/main" id="{CA4C2FEF-02EF-E4C6-F3E6-FC6BF920E83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269959" y="6384039"/>
            <a:ext cx="1708030" cy="363807"/>
          </a:xfrm>
          <a:prstGeom prst="rect">
            <a:avLst/>
          </a:prstGeom>
        </p:spPr>
      </p:pic>
      <p:pic>
        <p:nvPicPr>
          <p:cNvPr id="115" name="그림 114">
            <a:extLst>
              <a:ext uri="{FF2B5EF4-FFF2-40B4-BE49-F238E27FC236}">
                <a16:creationId xmlns:a16="http://schemas.microsoft.com/office/drawing/2014/main" id="{FA07D1F9-53F7-2B88-44C8-E08706A3409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560173" y="6374148"/>
            <a:ext cx="1708030" cy="363807"/>
          </a:xfrm>
          <a:prstGeom prst="rect">
            <a:avLst/>
          </a:prstGeom>
        </p:spPr>
      </p:pic>
      <p:sp>
        <p:nvSpPr>
          <p:cNvPr id="116" name="TextBox 115">
            <a:extLst>
              <a:ext uri="{FF2B5EF4-FFF2-40B4-BE49-F238E27FC236}">
                <a16:creationId xmlns:a16="http://schemas.microsoft.com/office/drawing/2014/main" id="{D17ED084-948F-CD09-D1D3-C05F10A29034}"/>
              </a:ext>
            </a:extLst>
          </p:cNvPr>
          <p:cNvSpPr txBox="1"/>
          <p:nvPr/>
        </p:nvSpPr>
        <p:spPr>
          <a:xfrm>
            <a:off x="7553348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4496028F-7BE7-6CC3-8B76-210D654284DB}"/>
              </a:ext>
            </a:extLst>
          </p:cNvPr>
          <p:cNvSpPr/>
          <p:nvPr/>
        </p:nvSpPr>
        <p:spPr>
          <a:xfrm>
            <a:off x="7561311" y="6364772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8" name="그림 117">
            <a:extLst>
              <a:ext uri="{FF2B5EF4-FFF2-40B4-BE49-F238E27FC236}">
                <a16:creationId xmlns:a16="http://schemas.microsoft.com/office/drawing/2014/main" id="{B38FC5E5-09BA-3679-AA69-00A07FEF91E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879499" y="6347936"/>
            <a:ext cx="1708030" cy="363807"/>
          </a:xfrm>
          <a:prstGeom prst="rect">
            <a:avLst/>
          </a:prstGeom>
        </p:spPr>
      </p:pic>
      <p:sp>
        <p:nvSpPr>
          <p:cNvPr id="119" name="TextBox 118">
            <a:extLst>
              <a:ext uri="{FF2B5EF4-FFF2-40B4-BE49-F238E27FC236}">
                <a16:creationId xmlns:a16="http://schemas.microsoft.com/office/drawing/2014/main" id="{F46DE11F-F8DC-36C7-AB17-D66483219A08}"/>
              </a:ext>
            </a:extLst>
          </p:cNvPr>
          <p:cNvSpPr txBox="1"/>
          <p:nvPr/>
        </p:nvSpPr>
        <p:spPr>
          <a:xfrm>
            <a:off x="9872674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9E5F294A-87CC-BE5F-0175-746FC580A071}"/>
              </a:ext>
            </a:extLst>
          </p:cNvPr>
          <p:cNvSpPr/>
          <p:nvPr/>
        </p:nvSpPr>
        <p:spPr>
          <a:xfrm>
            <a:off x="9880637" y="6338044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28EF1BB9-B216-5886-8FEE-C002A1D34CCF}"/>
              </a:ext>
            </a:extLst>
          </p:cNvPr>
          <p:cNvSpPr txBox="1"/>
          <p:nvPr/>
        </p:nvSpPr>
        <p:spPr>
          <a:xfrm>
            <a:off x="5252944" y="6364850"/>
            <a:ext cx="1726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2" name="그림 121">
            <a:extLst>
              <a:ext uri="{FF2B5EF4-FFF2-40B4-BE49-F238E27FC236}">
                <a16:creationId xmlns:a16="http://schemas.microsoft.com/office/drawing/2014/main" id="{5B68FF54-F8EC-5E1E-B784-6E27470E3FE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573166" y="6361089"/>
            <a:ext cx="1708030" cy="363807"/>
          </a:xfrm>
          <a:prstGeom prst="rect">
            <a:avLst/>
          </a:prstGeom>
        </p:spPr>
      </p:pic>
      <p:sp>
        <p:nvSpPr>
          <p:cNvPr id="123" name="TextBox 122">
            <a:extLst>
              <a:ext uri="{FF2B5EF4-FFF2-40B4-BE49-F238E27FC236}">
                <a16:creationId xmlns:a16="http://schemas.microsoft.com/office/drawing/2014/main" id="{FAF379B4-5519-7D8D-AEBD-10753AE61D8F}"/>
              </a:ext>
            </a:extLst>
          </p:cNvPr>
          <p:cNvSpPr txBox="1"/>
          <p:nvPr/>
        </p:nvSpPr>
        <p:spPr>
          <a:xfrm>
            <a:off x="7566341" y="6350610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Haar</a:t>
            </a:r>
            <a:r>
              <a:rPr lang="en-US" altLang="ko-KR" sz="1500" dirty="0"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classifier</a:t>
            </a:r>
            <a:endParaRPr lang="ko-KR" altLang="en-US" sz="1500" dirty="0">
              <a:solidFill>
                <a:srgbClr val="6456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F4F97B0B-3EC9-504E-ABBF-923BF2DAA22E}"/>
              </a:ext>
            </a:extLst>
          </p:cNvPr>
          <p:cNvSpPr/>
          <p:nvPr/>
        </p:nvSpPr>
        <p:spPr>
          <a:xfrm>
            <a:off x="7561311" y="6344452"/>
            <a:ext cx="1708030" cy="393502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solidFill>
                <a:srgbClr val="6456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5" name="슬라이드 번호 개체 틀 1">
            <a:extLst>
              <a:ext uri="{FF2B5EF4-FFF2-40B4-BE49-F238E27FC236}">
                <a16:creationId xmlns:a16="http://schemas.microsoft.com/office/drawing/2014/main" id="{6F51C50D-8818-18C8-A49D-F7BA9D90EE69}"/>
              </a:ext>
            </a:extLst>
          </p:cNvPr>
          <p:cNvSpPr txBox="1">
            <a:spLocks/>
          </p:cNvSpPr>
          <p:nvPr/>
        </p:nvSpPr>
        <p:spPr>
          <a:xfrm>
            <a:off x="8597462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/>
              <a:pPr/>
              <a:t>37</a:t>
            </a:fld>
            <a:endParaRPr lang="ko-KR" altLang="en-US"/>
          </a:p>
        </p:txBody>
      </p:sp>
      <p:sp>
        <p:nvSpPr>
          <p:cNvPr id="126" name="슬라이드 번호 개체 틀 1">
            <a:extLst>
              <a:ext uri="{FF2B5EF4-FFF2-40B4-BE49-F238E27FC236}">
                <a16:creationId xmlns:a16="http://schemas.microsoft.com/office/drawing/2014/main" id="{84B9F73D-B3C6-F352-AC81-0D34B9CB46C2}"/>
              </a:ext>
            </a:extLst>
          </p:cNvPr>
          <p:cNvSpPr txBox="1">
            <a:spLocks/>
          </p:cNvSpPr>
          <p:nvPr/>
        </p:nvSpPr>
        <p:spPr>
          <a:xfrm>
            <a:off x="8597462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37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7" name="슬라이드 번호 개체 틀 1">
            <a:extLst>
              <a:ext uri="{FF2B5EF4-FFF2-40B4-BE49-F238E27FC236}">
                <a16:creationId xmlns:a16="http://schemas.microsoft.com/office/drawing/2014/main" id="{2165BB96-BEFF-7352-1567-ECEB4FF657B7}"/>
              </a:ext>
            </a:extLst>
          </p:cNvPr>
          <p:cNvSpPr txBox="1">
            <a:spLocks/>
          </p:cNvSpPr>
          <p:nvPr/>
        </p:nvSpPr>
        <p:spPr>
          <a:xfrm>
            <a:off x="8597462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37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8" name="슬라이드 번호 개체 틀 1">
            <a:extLst>
              <a:ext uri="{FF2B5EF4-FFF2-40B4-BE49-F238E27FC236}">
                <a16:creationId xmlns:a16="http://schemas.microsoft.com/office/drawing/2014/main" id="{FE0354A7-C639-62B2-35D8-8A74C78D87B9}"/>
              </a:ext>
            </a:extLst>
          </p:cNvPr>
          <p:cNvSpPr txBox="1">
            <a:spLocks/>
          </p:cNvSpPr>
          <p:nvPr/>
        </p:nvSpPr>
        <p:spPr>
          <a:xfrm>
            <a:off x="8597462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37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9" name="슬라이드 번호 개체 틀 1">
            <a:extLst>
              <a:ext uri="{FF2B5EF4-FFF2-40B4-BE49-F238E27FC236}">
                <a16:creationId xmlns:a16="http://schemas.microsoft.com/office/drawing/2014/main" id="{3F42B46C-406E-6D57-DFD2-6928B32F9787}"/>
              </a:ext>
            </a:extLst>
          </p:cNvPr>
          <p:cNvSpPr txBox="1">
            <a:spLocks/>
          </p:cNvSpPr>
          <p:nvPr/>
        </p:nvSpPr>
        <p:spPr>
          <a:xfrm>
            <a:off x="8597462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37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0" name="그림 129">
            <a:extLst>
              <a:ext uri="{FF2B5EF4-FFF2-40B4-BE49-F238E27FC236}">
                <a16:creationId xmlns:a16="http://schemas.microsoft.com/office/drawing/2014/main" id="{0CC29986-8DC4-4E4F-2D78-DC1F8A10773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256821" y="6384039"/>
            <a:ext cx="1708030" cy="363807"/>
          </a:xfrm>
          <a:prstGeom prst="rect">
            <a:avLst/>
          </a:prstGeom>
        </p:spPr>
      </p:pic>
      <p:pic>
        <p:nvPicPr>
          <p:cNvPr id="131" name="그림 130">
            <a:extLst>
              <a:ext uri="{FF2B5EF4-FFF2-40B4-BE49-F238E27FC236}">
                <a16:creationId xmlns:a16="http://schemas.microsoft.com/office/drawing/2014/main" id="{C8F0CADD-CF3F-FDAB-97A4-33AB6740200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90195" y="6357667"/>
            <a:ext cx="1708030" cy="363807"/>
          </a:xfrm>
          <a:prstGeom prst="rect">
            <a:avLst/>
          </a:prstGeom>
        </p:spPr>
      </p:pic>
      <p:sp>
        <p:nvSpPr>
          <p:cNvPr id="132" name="TextBox 131">
            <a:extLst>
              <a:ext uri="{FF2B5EF4-FFF2-40B4-BE49-F238E27FC236}">
                <a16:creationId xmlns:a16="http://schemas.microsoft.com/office/drawing/2014/main" id="{FA758D1C-E8AD-0703-4F75-4C7B07D799AB}"/>
              </a:ext>
            </a:extLst>
          </p:cNvPr>
          <p:cNvSpPr txBox="1"/>
          <p:nvPr/>
        </p:nvSpPr>
        <p:spPr>
          <a:xfrm>
            <a:off x="590195" y="6364774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3" name="그림 132">
            <a:extLst>
              <a:ext uri="{FF2B5EF4-FFF2-40B4-BE49-F238E27FC236}">
                <a16:creationId xmlns:a16="http://schemas.microsoft.com/office/drawing/2014/main" id="{FE1ABF52-9933-8BFF-153F-830960AC0D6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547035" y="6374148"/>
            <a:ext cx="1708030" cy="363807"/>
          </a:xfrm>
          <a:prstGeom prst="rect">
            <a:avLst/>
          </a:prstGeom>
        </p:spPr>
      </p:pic>
      <p:sp>
        <p:nvSpPr>
          <p:cNvPr id="134" name="TextBox 133">
            <a:extLst>
              <a:ext uri="{FF2B5EF4-FFF2-40B4-BE49-F238E27FC236}">
                <a16:creationId xmlns:a16="http://schemas.microsoft.com/office/drawing/2014/main" id="{F170977D-D490-B03A-998A-0D337D0936B3}"/>
              </a:ext>
            </a:extLst>
          </p:cNvPr>
          <p:cNvSpPr txBox="1"/>
          <p:nvPr/>
        </p:nvSpPr>
        <p:spPr>
          <a:xfrm>
            <a:off x="7540210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5" name="그림 134">
            <a:extLst>
              <a:ext uri="{FF2B5EF4-FFF2-40B4-BE49-F238E27FC236}">
                <a16:creationId xmlns:a16="http://schemas.microsoft.com/office/drawing/2014/main" id="{417CF819-E6F1-88F7-FA9B-6B85D633356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866361" y="6347936"/>
            <a:ext cx="1708030" cy="363807"/>
          </a:xfrm>
          <a:prstGeom prst="rect">
            <a:avLst/>
          </a:prstGeom>
        </p:spPr>
      </p:pic>
      <p:sp>
        <p:nvSpPr>
          <p:cNvPr id="136" name="TextBox 135">
            <a:extLst>
              <a:ext uri="{FF2B5EF4-FFF2-40B4-BE49-F238E27FC236}">
                <a16:creationId xmlns:a16="http://schemas.microsoft.com/office/drawing/2014/main" id="{8EEF01D7-1FE5-B416-9CC9-7D3662975CD7}"/>
              </a:ext>
            </a:extLst>
          </p:cNvPr>
          <p:cNvSpPr txBox="1"/>
          <p:nvPr/>
        </p:nvSpPr>
        <p:spPr>
          <a:xfrm>
            <a:off x="9859536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0DF8304D-AAD7-517A-526F-7B6523169B79}"/>
              </a:ext>
            </a:extLst>
          </p:cNvPr>
          <p:cNvSpPr/>
          <p:nvPr/>
        </p:nvSpPr>
        <p:spPr>
          <a:xfrm>
            <a:off x="9867499" y="6338044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8" name="그림 137">
            <a:extLst>
              <a:ext uri="{FF2B5EF4-FFF2-40B4-BE49-F238E27FC236}">
                <a16:creationId xmlns:a16="http://schemas.microsoft.com/office/drawing/2014/main" id="{D3F03B71-9BCE-4BAD-74FA-67790B958B8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908383" y="6365522"/>
            <a:ext cx="1708030" cy="363807"/>
          </a:xfrm>
          <a:prstGeom prst="rect">
            <a:avLst/>
          </a:prstGeom>
        </p:spPr>
      </p:pic>
      <p:sp>
        <p:nvSpPr>
          <p:cNvPr id="139" name="TextBox 138">
            <a:extLst>
              <a:ext uri="{FF2B5EF4-FFF2-40B4-BE49-F238E27FC236}">
                <a16:creationId xmlns:a16="http://schemas.microsoft.com/office/drawing/2014/main" id="{C70B24FA-2BE4-4166-1A5F-66E4CB3359C4}"/>
              </a:ext>
            </a:extLst>
          </p:cNvPr>
          <p:cNvSpPr txBox="1"/>
          <p:nvPr/>
        </p:nvSpPr>
        <p:spPr>
          <a:xfrm>
            <a:off x="2901558" y="6355043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Preprocessin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9CCE567F-6F20-B5DE-8CED-9593F934B478}"/>
              </a:ext>
            </a:extLst>
          </p:cNvPr>
          <p:cNvSpPr txBox="1"/>
          <p:nvPr/>
        </p:nvSpPr>
        <p:spPr>
          <a:xfrm>
            <a:off x="5239806" y="6364850"/>
            <a:ext cx="1726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4A67A6BD-D9B8-45F5-BEC3-0D285F3F6B81}"/>
              </a:ext>
            </a:extLst>
          </p:cNvPr>
          <p:cNvSpPr/>
          <p:nvPr/>
        </p:nvSpPr>
        <p:spPr>
          <a:xfrm>
            <a:off x="587559" y="6355043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65F244F5-F39B-854A-6715-4E3BD40D6308}"/>
              </a:ext>
            </a:extLst>
          </p:cNvPr>
          <p:cNvSpPr/>
          <p:nvPr/>
        </p:nvSpPr>
        <p:spPr>
          <a:xfrm>
            <a:off x="2912125" y="6360081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260CCC36-2A74-033C-17CA-98712AFC24B5}"/>
              </a:ext>
            </a:extLst>
          </p:cNvPr>
          <p:cNvSpPr/>
          <p:nvPr/>
        </p:nvSpPr>
        <p:spPr>
          <a:xfrm>
            <a:off x="5249267" y="6384039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4" name="슬라이드 번호 개체 틀 1">
            <a:extLst>
              <a:ext uri="{FF2B5EF4-FFF2-40B4-BE49-F238E27FC236}">
                <a16:creationId xmlns:a16="http://schemas.microsoft.com/office/drawing/2014/main" id="{292A34FD-E019-4313-83E0-2C6A5F3EBB51}"/>
              </a:ext>
            </a:extLst>
          </p:cNvPr>
          <p:cNvSpPr txBox="1">
            <a:spLocks/>
          </p:cNvSpPr>
          <p:nvPr/>
        </p:nvSpPr>
        <p:spPr>
          <a:xfrm>
            <a:off x="8597462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/>
              <a:pPr/>
              <a:t>37</a:t>
            </a:fld>
            <a:endParaRPr lang="ko-KR" altLang="en-US"/>
          </a:p>
        </p:txBody>
      </p:sp>
      <p:sp>
        <p:nvSpPr>
          <p:cNvPr id="145" name="슬라이드 번호 개체 틀 1">
            <a:extLst>
              <a:ext uri="{FF2B5EF4-FFF2-40B4-BE49-F238E27FC236}">
                <a16:creationId xmlns:a16="http://schemas.microsoft.com/office/drawing/2014/main" id="{213D1180-EEE1-7BFE-58DC-DFF57782E7B2}"/>
              </a:ext>
            </a:extLst>
          </p:cNvPr>
          <p:cNvSpPr txBox="1">
            <a:spLocks/>
          </p:cNvSpPr>
          <p:nvPr/>
        </p:nvSpPr>
        <p:spPr>
          <a:xfrm>
            <a:off x="8597462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/>
              <a:pPr/>
              <a:t>37</a:t>
            </a:fld>
            <a:endParaRPr lang="ko-KR" altLang="en-US"/>
          </a:p>
        </p:txBody>
      </p:sp>
      <p:pic>
        <p:nvPicPr>
          <p:cNvPr id="146" name="그림 145">
            <a:extLst>
              <a:ext uri="{FF2B5EF4-FFF2-40B4-BE49-F238E27FC236}">
                <a16:creationId xmlns:a16="http://schemas.microsoft.com/office/drawing/2014/main" id="{18EF9072-CCFC-542A-3502-5DFE1AADA6B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256821" y="6384039"/>
            <a:ext cx="1708030" cy="363807"/>
          </a:xfrm>
          <a:prstGeom prst="rect">
            <a:avLst/>
          </a:prstGeom>
        </p:spPr>
      </p:pic>
      <p:pic>
        <p:nvPicPr>
          <p:cNvPr id="147" name="그림 146">
            <a:extLst>
              <a:ext uri="{FF2B5EF4-FFF2-40B4-BE49-F238E27FC236}">
                <a16:creationId xmlns:a16="http://schemas.microsoft.com/office/drawing/2014/main" id="{058B3C39-405D-E09A-A580-13F89661A37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90195" y="6357667"/>
            <a:ext cx="1708030" cy="363807"/>
          </a:xfrm>
          <a:prstGeom prst="rect">
            <a:avLst/>
          </a:prstGeom>
        </p:spPr>
      </p:pic>
      <p:sp>
        <p:nvSpPr>
          <p:cNvPr id="148" name="TextBox 147">
            <a:extLst>
              <a:ext uri="{FF2B5EF4-FFF2-40B4-BE49-F238E27FC236}">
                <a16:creationId xmlns:a16="http://schemas.microsoft.com/office/drawing/2014/main" id="{0D77D3F6-33B0-BC86-9849-78D9F4C722EC}"/>
              </a:ext>
            </a:extLst>
          </p:cNvPr>
          <p:cNvSpPr txBox="1"/>
          <p:nvPr/>
        </p:nvSpPr>
        <p:spPr>
          <a:xfrm>
            <a:off x="590195" y="6364774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</a:rPr>
              <a:t>Intro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149" name="그림 148">
            <a:extLst>
              <a:ext uri="{FF2B5EF4-FFF2-40B4-BE49-F238E27FC236}">
                <a16:creationId xmlns:a16="http://schemas.microsoft.com/office/drawing/2014/main" id="{8B880C16-8CC6-A60E-6818-19CECFF15DF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547035" y="6374148"/>
            <a:ext cx="1708030" cy="363807"/>
          </a:xfrm>
          <a:prstGeom prst="rect">
            <a:avLst/>
          </a:prstGeom>
        </p:spPr>
      </p:pic>
      <p:sp>
        <p:nvSpPr>
          <p:cNvPr id="150" name="TextBox 149">
            <a:extLst>
              <a:ext uri="{FF2B5EF4-FFF2-40B4-BE49-F238E27FC236}">
                <a16:creationId xmlns:a16="http://schemas.microsoft.com/office/drawing/2014/main" id="{BA8A3B3E-47D0-CEB3-74E1-C4C966457C8D}"/>
              </a:ext>
            </a:extLst>
          </p:cNvPr>
          <p:cNvSpPr txBox="1"/>
          <p:nvPr/>
        </p:nvSpPr>
        <p:spPr>
          <a:xfrm>
            <a:off x="7540210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B08FC7EE-815E-2B85-C635-6520307F1AB9}"/>
              </a:ext>
            </a:extLst>
          </p:cNvPr>
          <p:cNvSpPr/>
          <p:nvPr/>
        </p:nvSpPr>
        <p:spPr>
          <a:xfrm>
            <a:off x="7548173" y="6364772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/>
          </a:p>
        </p:txBody>
      </p:sp>
      <p:pic>
        <p:nvPicPr>
          <p:cNvPr id="152" name="그림 151">
            <a:extLst>
              <a:ext uri="{FF2B5EF4-FFF2-40B4-BE49-F238E27FC236}">
                <a16:creationId xmlns:a16="http://schemas.microsoft.com/office/drawing/2014/main" id="{705CE846-398F-58FD-F187-80E9FCBEB61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866361" y="6347936"/>
            <a:ext cx="1708030" cy="363807"/>
          </a:xfrm>
          <a:prstGeom prst="rect">
            <a:avLst/>
          </a:prstGeom>
        </p:spPr>
      </p:pic>
      <p:sp>
        <p:nvSpPr>
          <p:cNvPr id="153" name="TextBox 152">
            <a:extLst>
              <a:ext uri="{FF2B5EF4-FFF2-40B4-BE49-F238E27FC236}">
                <a16:creationId xmlns:a16="http://schemas.microsoft.com/office/drawing/2014/main" id="{DC7F73D9-6C24-D23A-8BCB-838B3786E7E6}"/>
              </a:ext>
            </a:extLst>
          </p:cNvPr>
          <p:cNvSpPr txBox="1"/>
          <p:nvPr/>
        </p:nvSpPr>
        <p:spPr>
          <a:xfrm>
            <a:off x="9859536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3D33D30F-BFDC-A540-5E0D-127F124F29EE}"/>
              </a:ext>
            </a:extLst>
          </p:cNvPr>
          <p:cNvSpPr/>
          <p:nvPr/>
        </p:nvSpPr>
        <p:spPr>
          <a:xfrm>
            <a:off x="9867499" y="6338044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/>
          </a:p>
        </p:txBody>
      </p:sp>
      <p:pic>
        <p:nvPicPr>
          <p:cNvPr id="155" name="그림 154">
            <a:extLst>
              <a:ext uri="{FF2B5EF4-FFF2-40B4-BE49-F238E27FC236}">
                <a16:creationId xmlns:a16="http://schemas.microsoft.com/office/drawing/2014/main" id="{F29F188C-B27F-FBD5-E3E4-36C147BD8EA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908383" y="6365522"/>
            <a:ext cx="1708030" cy="363807"/>
          </a:xfrm>
          <a:prstGeom prst="rect">
            <a:avLst/>
          </a:prstGeom>
        </p:spPr>
      </p:pic>
      <p:sp>
        <p:nvSpPr>
          <p:cNvPr id="156" name="TextBox 155">
            <a:extLst>
              <a:ext uri="{FF2B5EF4-FFF2-40B4-BE49-F238E27FC236}">
                <a16:creationId xmlns:a16="http://schemas.microsoft.com/office/drawing/2014/main" id="{42383E04-551C-A044-7B5E-C2483824B0F1}"/>
              </a:ext>
            </a:extLst>
          </p:cNvPr>
          <p:cNvSpPr txBox="1"/>
          <p:nvPr/>
        </p:nvSpPr>
        <p:spPr>
          <a:xfrm>
            <a:off x="2901558" y="6355043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</a:rPr>
              <a:t>Preprocessin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D12878C3-E268-1F9D-B7DD-FABC3D8BC98A}"/>
              </a:ext>
            </a:extLst>
          </p:cNvPr>
          <p:cNvSpPr txBox="1"/>
          <p:nvPr/>
        </p:nvSpPr>
        <p:spPr>
          <a:xfrm>
            <a:off x="5239806" y="6364850"/>
            <a:ext cx="1726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</a:rPr>
              <a:t>Machine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722ABBB5-5018-33FF-01E7-A0979577BB43}"/>
              </a:ext>
            </a:extLst>
          </p:cNvPr>
          <p:cNvSpPr/>
          <p:nvPr/>
        </p:nvSpPr>
        <p:spPr>
          <a:xfrm>
            <a:off x="587559" y="6355043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/>
          </a:p>
          <a:p>
            <a:pPr algn="ctr"/>
            <a:endParaRPr lang="ko-KR" altLang="en-US" sz="1500" dirty="0"/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685C1AD0-02F3-77B2-1093-65908D2E74B1}"/>
              </a:ext>
            </a:extLst>
          </p:cNvPr>
          <p:cNvSpPr/>
          <p:nvPr/>
        </p:nvSpPr>
        <p:spPr>
          <a:xfrm>
            <a:off x="2912125" y="6360081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/>
          </a:p>
          <a:p>
            <a:pPr algn="ctr"/>
            <a:endParaRPr lang="ko-KR" altLang="en-US" sz="1500" dirty="0"/>
          </a:p>
        </p:txBody>
      </p:sp>
      <p:sp>
        <p:nvSpPr>
          <p:cNvPr id="160" name="슬라이드 번호 개체 틀 1">
            <a:extLst>
              <a:ext uri="{FF2B5EF4-FFF2-40B4-BE49-F238E27FC236}">
                <a16:creationId xmlns:a16="http://schemas.microsoft.com/office/drawing/2014/main" id="{72F66031-E80B-CA73-A089-A35D8040F2E2}"/>
              </a:ext>
            </a:extLst>
          </p:cNvPr>
          <p:cNvSpPr txBox="1">
            <a:spLocks/>
          </p:cNvSpPr>
          <p:nvPr/>
        </p:nvSpPr>
        <p:spPr>
          <a:xfrm>
            <a:off x="8597462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/>
              <a:pPr/>
              <a:t>37</a:t>
            </a:fld>
            <a:endParaRPr lang="ko-KR" altLang="en-US"/>
          </a:p>
        </p:txBody>
      </p:sp>
      <p:pic>
        <p:nvPicPr>
          <p:cNvPr id="161" name="그림 160">
            <a:extLst>
              <a:ext uri="{FF2B5EF4-FFF2-40B4-BE49-F238E27FC236}">
                <a16:creationId xmlns:a16="http://schemas.microsoft.com/office/drawing/2014/main" id="{FF55E16C-FE05-5269-A751-A9192771E86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256821" y="6384039"/>
            <a:ext cx="1708030" cy="363807"/>
          </a:xfrm>
          <a:prstGeom prst="rect">
            <a:avLst/>
          </a:prstGeom>
        </p:spPr>
      </p:pic>
      <p:grpSp>
        <p:nvGrpSpPr>
          <p:cNvPr id="162" name="그룹 161">
            <a:extLst>
              <a:ext uri="{FF2B5EF4-FFF2-40B4-BE49-F238E27FC236}">
                <a16:creationId xmlns:a16="http://schemas.microsoft.com/office/drawing/2014/main" id="{F39869B1-9685-9378-1E98-312CCFE8CBDD}"/>
              </a:ext>
            </a:extLst>
          </p:cNvPr>
          <p:cNvGrpSpPr/>
          <p:nvPr/>
        </p:nvGrpSpPr>
        <p:grpSpPr>
          <a:xfrm>
            <a:off x="590195" y="6357667"/>
            <a:ext cx="1708030" cy="363807"/>
            <a:chOff x="129396" y="6357667"/>
            <a:chExt cx="1708030" cy="363807"/>
          </a:xfrm>
        </p:grpSpPr>
        <p:pic>
          <p:nvPicPr>
            <p:cNvPr id="163" name="그림 162">
              <a:extLst>
                <a:ext uri="{FF2B5EF4-FFF2-40B4-BE49-F238E27FC236}">
                  <a16:creationId xmlns:a16="http://schemas.microsoft.com/office/drawing/2014/main" id="{3208A25F-AAC0-23FB-8CCD-0E2817478B50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129396" y="6357667"/>
              <a:ext cx="1708030" cy="363807"/>
            </a:xfrm>
            <a:prstGeom prst="rect">
              <a:avLst/>
            </a:prstGeom>
          </p:spPr>
        </p:pic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B5012577-5E8A-6B5E-A5D6-B83BE79B97F2}"/>
                </a:ext>
              </a:extLst>
            </p:cNvPr>
            <p:cNvSpPr txBox="1"/>
            <p:nvPr/>
          </p:nvSpPr>
          <p:spPr>
            <a:xfrm>
              <a:off x="129396" y="6364774"/>
              <a:ext cx="1695933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500" dirty="0">
                  <a:solidFill>
                    <a:schemeClr val="accent6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Intro</a:t>
              </a:r>
              <a:endParaRPr lang="ko-KR" altLang="en-US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165" name="그림 164">
            <a:extLst>
              <a:ext uri="{FF2B5EF4-FFF2-40B4-BE49-F238E27FC236}">
                <a16:creationId xmlns:a16="http://schemas.microsoft.com/office/drawing/2014/main" id="{C373DBFD-0442-4879-7DC0-646C774C0EE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547035" y="6374148"/>
            <a:ext cx="1708030" cy="363807"/>
          </a:xfrm>
          <a:prstGeom prst="rect">
            <a:avLst/>
          </a:prstGeom>
        </p:spPr>
      </p:pic>
      <p:sp>
        <p:nvSpPr>
          <p:cNvPr id="166" name="TextBox 165">
            <a:extLst>
              <a:ext uri="{FF2B5EF4-FFF2-40B4-BE49-F238E27FC236}">
                <a16:creationId xmlns:a16="http://schemas.microsoft.com/office/drawing/2014/main" id="{D51213C6-7E2B-2A61-4440-64EA43E0C375}"/>
              </a:ext>
            </a:extLst>
          </p:cNvPr>
          <p:cNvSpPr txBox="1"/>
          <p:nvPr/>
        </p:nvSpPr>
        <p:spPr>
          <a:xfrm>
            <a:off x="7540210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85E14B66-EC09-3AF5-28E7-137A4C0E32F7}"/>
              </a:ext>
            </a:extLst>
          </p:cNvPr>
          <p:cNvSpPr/>
          <p:nvPr/>
        </p:nvSpPr>
        <p:spPr>
          <a:xfrm>
            <a:off x="7548173" y="6364772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8" name="그림 167">
            <a:extLst>
              <a:ext uri="{FF2B5EF4-FFF2-40B4-BE49-F238E27FC236}">
                <a16:creationId xmlns:a16="http://schemas.microsoft.com/office/drawing/2014/main" id="{AF22AC84-547C-3CB6-3A61-07E3321385E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866361" y="6347936"/>
            <a:ext cx="1708030" cy="363807"/>
          </a:xfrm>
          <a:prstGeom prst="rect">
            <a:avLst/>
          </a:prstGeom>
        </p:spPr>
      </p:pic>
      <p:sp>
        <p:nvSpPr>
          <p:cNvPr id="169" name="TextBox 168">
            <a:extLst>
              <a:ext uri="{FF2B5EF4-FFF2-40B4-BE49-F238E27FC236}">
                <a16:creationId xmlns:a16="http://schemas.microsoft.com/office/drawing/2014/main" id="{5AC0B419-CEA0-7517-8C8E-D134E0644379}"/>
              </a:ext>
            </a:extLst>
          </p:cNvPr>
          <p:cNvSpPr txBox="1"/>
          <p:nvPr/>
        </p:nvSpPr>
        <p:spPr>
          <a:xfrm>
            <a:off x="9859536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B5EEA13C-56B6-C7E4-4023-A51330C3D697}"/>
              </a:ext>
            </a:extLst>
          </p:cNvPr>
          <p:cNvSpPr/>
          <p:nvPr/>
        </p:nvSpPr>
        <p:spPr>
          <a:xfrm>
            <a:off x="9867499" y="6338044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7383423E-E417-0502-A96F-C32471B8A7B0}"/>
              </a:ext>
            </a:extLst>
          </p:cNvPr>
          <p:cNvSpPr txBox="1"/>
          <p:nvPr/>
        </p:nvSpPr>
        <p:spPr>
          <a:xfrm>
            <a:off x="5239806" y="6364850"/>
            <a:ext cx="1726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36901812-0A39-76A2-5E48-B77EB1DBD6CC}"/>
              </a:ext>
            </a:extLst>
          </p:cNvPr>
          <p:cNvSpPr/>
          <p:nvPr/>
        </p:nvSpPr>
        <p:spPr>
          <a:xfrm>
            <a:off x="5252772" y="6374147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B8EDA7D3-16DC-3F18-FFA4-2A1401DC825D}"/>
              </a:ext>
            </a:extLst>
          </p:cNvPr>
          <p:cNvSpPr/>
          <p:nvPr/>
        </p:nvSpPr>
        <p:spPr>
          <a:xfrm>
            <a:off x="587559" y="6355043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4" name="그림 173">
            <a:extLst>
              <a:ext uri="{FF2B5EF4-FFF2-40B4-BE49-F238E27FC236}">
                <a16:creationId xmlns:a16="http://schemas.microsoft.com/office/drawing/2014/main" id="{46FF56CB-AC14-10A0-8278-E13FD2DCA41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547035" y="6374148"/>
            <a:ext cx="1708030" cy="363807"/>
          </a:xfrm>
          <a:prstGeom prst="rect">
            <a:avLst/>
          </a:prstGeom>
        </p:spPr>
      </p:pic>
      <p:sp>
        <p:nvSpPr>
          <p:cNvPr id="175" name="TextBox 174">
            <a:extLst>
              <a:ext uri="{FF2B5EF4-FFF2-40B4-BE49-F238E27FC236}">
                <a16:creationId xmlns:a16="http://schemas.microsoft.com/office/drawing/2014/main" id="{851D3531-D0F8-4933-8E0E-B09E422EA648}"/>
              </a:ext>
            </a:extLst>
          </p:cNvPr>
          <p:cNvSpPr txBox="1"/>
          <p:nvPr/>
        </p:nvSpPr>
        <p:spPr>
          <a:xfrm>
            <a:off x="7540210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Haar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classifier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6" name="그림 175">
            <a:extLst>
              <a:ext uri="{FF2B5EF4-FFF2-40B4-BE49-F238E27FC236}">
                <a16:creationId xmlns:a16="http://schemas.microsoft.com/office/drawing/2014/main" id="{414FF204-A03A-68ED-DAD0-B560EC1BA0B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866361" y="6347936"/>
            <a:ext cx="1708030" cy="363807"/>
          </a:xfrm>
          <a:prstGeom prst="rect">
            <a:avLst/>
          </a:prstGeom>
        </p:spPr>
      </p:pic>
      <p:sp>
        <p:nvSpPr>
          <p:cNvPr id="177" name="TextBox 176">
            <a:extLst>
              <a:ext uri="{FF2B5EF4-FFF2-40B4-BE49-F238E27FC236}">
                <a16:creationId xmlns:a16="http://schemas.microsoft.com/office/drawing/2014/main" id="{6851CF32-BC4A-2C1E-72DE-0E8069B27620}"/>
              </a:ext>
            </a:extLst>
          </p:cNvPr>
          <p:cNvSpPr txBox="1"/>
          <p:nvPr/>
        </p:nvSpPr>
        <p:spPr>
          <a:xfrm>
            <a:off x="9859536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6364E903-5118-5791-A9C7-12C18010469F}"/>
              </a:ext>
            </a:extLst>
          </p:cNvPr>
          <p:cNvSpPr/>
          <p:nvPr/>
        </p:nvSpPr>
        <p:spPr>
          <a:xfrm>
            <a:off x="7559927" y="6382254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91030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/>
          <p:cNvGrpSpPr/>
          <p:nvPr/>
        </p:nvGrpSpPr>
        <p:grpSpPr>
          <a:xfrm>
            <a:off x="275771" y="423706"/>
            <a:ext cx="6226628" cy="584775"/>
            <a:chOff x="275771" y="423706"/>
            <a:chExt cx="6226628" cy="584775"/>
          </a:xfrm>
        </p:grpSpPr>
        <p:cxnSp>
          <p:nvCxnSpPr>
            <p:cNvPr id="21" name="직선 연결선 20"/>
            <p:cNvCxnSpPr/>
            <p:nvPr/>
          </p:nvCxnSpPr>
          <p:spPr>
            <a:xfrm>
              <a:off x="304799" y="972455"/>
              <a:ext cx="6197600" cy="0"/>
            </a:xfrm>
            <a:prstGeom prst="line">
              <a:avLst/>
            </a:prstGeom>
            <a:ln w="38100">
              <a:solidFill>
                <a:srgbClr val="E4917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직사각형 21"/>
            <p:cNvSpPr/>
            <p:nvPr/>
          </p:nvSpPr>
          <p:spPr>
            <a:xfrm>
              <a:off x="275771" y="423706"/>
              <a:ext cx="312297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64565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3.Current State</a:t>
              </a:r>
              <a:endParaRPr lang="ko-KR" altLang="en-US" sz="3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EFBFD21-6D07-2A4A-B40B-B0538D83D71B}"/>
              </a:ext>
            </a:extLst>
          </p:cNvPr>
          <p:cNvSpPr/>
          <p:nvPr/>
        </p:nvSpPr>
        <p:spPr>
          <a:xfrm>
            <a:off x="291355" y="954222"/>
            <a:ext cx="2223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Folder Description</a:t>
            </a:r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6456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4254" y="2774251"/>
            <a:ext cx="3114675" cy="2333625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1274254" y="2774251"/>
            <a:ext cx="3114675" cy="20669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EFBFD21-6D07-2A4A-B40B-B0538D83D71B}"/>
              </a:ext>
            </a:extLst>
          </p:cNvPr>
          <p:cNvSpPr/>
          <p:nvPr/>
        </p:nvSpPr>
        <p:spPr>
          <a:xfrm>
            <a:off x="6286771" y="3479398"/>
            <a:ext cx="50060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Window </a:t>
            </a:r>
            <a:r>
              <a:rPr lang="ko-KR" altLang="en-US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전용 사진을 주기적으로 찍기 위해 필요한 프로그램</a:t>
            </a:r>
          </a:p>
          <a:p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6456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슬라이드 번호 개체 틀 1">
            <a:extLst>
              <a:ext uri="{FF2B5EF4-FFF2-40B4-BE49-F238E27FC236}">
                <a16:creationId xmlns:a16="http://schemas.microsoft.com/office/drawing/2014/main" id="{FD2E8C3E-F28E-7E4E-A2A6-A3C9FAEED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CB40536-C8E0-4247-A6C3-5135EE3E1BC4}" type="slidenum">
              <a:rPr lang="ko-KR" altLang="en-US" smtClean="0"/>
              <a:t>38</a:t>
            </a:fld>
            <a:endParaRPr lang="ko-KR" altLang="en-US"/>
          </a:p>
        </p:txBody>
      </p:sp>
      <p:sp>
        <p:nvSpPr>
          <p:cNvPr id="35" name="슬라이드 번호 개체 틀 1">
            <a:extLst>
              <a:ext uri="{FF2B5EF4-FFF2-40B4-BE49-F238E27FC236}">
                <a16:creationId xmlns:a16="http://schemas.microsoft.com/office/drawing/2014/main" id="{FD2E8C3E-F28E-7E4E-A2A6-A3C9FAEED9B0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38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슬라이드 번호 개체 틀 1">
            <a:extLst>
              <a:ext uri="{FF2B5EF4-FFF2-40B4-BE49-F238E27FC236}">
                <a16:creationId xmlns:a16="http://schemas.microsoft.com/office/drawing/2014/main" id="{FD2E8C3E-F28E-7E4E-A2A6-A3C9FAEED9B0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38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슬라이드 번호 개체 틀 1">
            <a:extLst>
              <a:ext uri="{FF2B5EF4-FFF2-40B4-BE49-F238E27FC236}">
                <a16:creationId xmlns:a16="http://schemas.microsoft.com/office/drawing/2014/main" id="{FD2E8C3E-F28E-7E4E-A2A6-A3C9FAEED9B0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38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슬라이드 번호 개체 틀 1">
            <a:extLst>
              <a:ext uri="{FF2B5EF4-FFF2-40B4-BE49-F238E27FC236}">
                <a16:creationId xmlns:a16="http://schemas.microsoft.com/office/drawing/2014/main" id="{FD2E8C3E-F28E-7E4E-A2A6-A3C9FAEED9B0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38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슬라이드 번호 개체 틀 1">
            <a:extLst>
              <a:ext uri="{FF2B5EF4-FFF2-40B4-BE49-F238E27FC236}">
                <a16:creationId xmlns:a16="http://schemas.microsoft.com/office/drawing/2014/main" id="{FD2E8C3E-F28E-7E4E-A2A6-A3C9FAEED9B0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38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9959" y="6384039"/>
            <a:ext cx="1708030" cy="363807"/>
          </a:xfrm>
          <a:prstGeom prst="rect">
            <a:avLst/>
          </a:prstGeom>
        </p:spPr>
      </p:pic>
      <p:cxnSp>
        <p:nvCxnSpPr>
          <p:cNvPr id="41" name="직선 연결선 40"/>
          <p:cNvCxnSpPr/>
          <p:nvPr/>
        </p:nvCxnSpPr>
        <p:spPr>
          <a:xfrm>
            <a:off x="0" y="6533617"/>
            <a:ext cx="12192000" cy="5206"/>
          </a:xfrm>
          <a:prstGeom prst="line">
            <a:avLst/>
          </a:prstGeom>
          <a:ln w="38100">
            <a:solidFill>
              <a:srgbClr val="E491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그림 4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333" y="6357667"/>
            <a:ext cx="1708030" cy="363807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603333" y="6364774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4" name="그림 4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0173" y="6374148"/>
            <a:ext cx="1708030" cy="363807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7553348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6" name="그림 4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79499" y="6347936"/>
            <a:ext cx="1708030" cy="363807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9872674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7595997" y="6366041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9" name="그림 4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1521" y="6365522"/>
            <a:ext cx="1708030" cy="363807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2914696" y="6355043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Preprocessin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5252944" y="6364850"/>
            <a:ext cx="1726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600697" y="6355043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2925263" y="6360081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5262405" y="6384039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슬라이드 번호 개체 틀 1">
            <a:extLst>
              <a:ext uri="{FF2B5EF4-FFF2-40B4-BE49-F238E27FC236}">
                <a16:creationId xmlns:a16="http://schemas.microsoft.com/office/drawing/2014/main" id="{B2896D60-6DE8-7351-EF5B-C5620DFDFB5A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/>
              <a:pPr/>
              <a:t>38</a:t>
            </a:fld>
            <a:endParaRPr lang="ko-KR" altLang="en-US"/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33F4A7CD-6686-37EC-24DD-39932983B945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38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슬라이드 번호 개체 틀 1">
            <a:extLst>
              <a:ext uri="{FF2B5EF4-FFF2-40B4-BE49-F238E27FC236}">
                <a16:creationId xmlns:a16="http://schemas.microsoft.com/office/drawing/2014/main" id="{5EFB34A8-CA19-CEA0-BD4F-C2E41B7A978A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38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슬라이드 번호 개체 틀 1">
            <a:extLst>
              <a:ext uri="{FF2B5EF4-FFF2-40B4-BE49-F238E27FC236}">
                <a16:creationId xmlns:a16="http://schemas.microsoft.com/office/drawing/2014/main" id="{6157AF40-0EBE-9FE5-6B23-4023353EE2A5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38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슬라이드 번호 개체 틀 1">
            <a:extLst>
              <a:ext uri="{FF2B5EF4-FFF2-40B4-BE49-F238E27FC236}">
                <a16:creationId xmlns:a16="http://schemas.microsoft.com/office/drawing/2014/main" id="{8AE1724B-C1DA-82F0-7721-229D2DF796A8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38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슬라이드 번호 개체 틀 1">
            <a:extLst>
              <a:ext uri="{FF2B5EF4-FFF2-40B4-BE49-F238E27FC236}">
                <a16:creationId xmlns:a16="http://schemas.microsoft.com/office/drawing/2014/main" id="{29DC34E6-1BB7-3FCA-AF6F-4F92AB7B25BB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38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64D03C3-96AE-42BE-00A5-286054741F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9959" y="6384039"/>
            <a:ext cx="1708030" cy="36380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40C4DC5-A8B0-B5A2-D56C-EB02D80DE2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333" y="6357667"/>
            <a:ext cx="1708030" cy="36380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E1FF95C-BCF1-AC18-CE9C-C322585F49F3}"/>
              </a:ext>
            </a:extLst>
          </p:cNvPr>
          <p:cNvSpPr txBox="1"/>
          <p:nvPr/>
        </p:nvSpPr>
        <p:spPr>
          <a:xfrm>
            <a:off x="603333" y="6364774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C0938F12-BAB2-FC7A-820B-96B26E8DE0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0173" y="6374148"/>
            <a:ext cx="1708030" cy="36380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17F2821-4606-B7D6-8833-11C4A3DC8657}"/>
              </a:ext>
            </a:extLst>
          </p:cNvPr>
          <p:cNvSpPr txBox="1"/>
          <p:nvPr/>
        </p:nvSpPr>
        <p:spPr>
          <a:xfrm>
            <a:off x="7553348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2CB5567E-A178-1829-1B43-B56FC06F2B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79499" y="6347936"/>
            <a:ext cx="1708030" cy="36380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B51F3C2-10CD-435C-774D-D5949F0B2368}"/>
              </a:ext>
            </a:extLst>
          </p:cNvPr>
          <p:cNvSpPr txBox="1"/>
          <p:nvPr/>
        </p:nvSpPr>
        <p:spPr>
          <a:xfrm>
            <a:off x="9872674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31F58B1-E56E-CF44-1A51-A4009430FFE9}"/>
              </a:ext>
            </a:extLst>
          </p:cNvPr>
          <p:cNvSpPr/>
          <p:nvPr/>
        </p:nvSpPr>
        <p:spPr>
          <a:xfrm>
            <a:off x="7595997" y="6366041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29B6BAEF-455C-1231-D952-436DD8694A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1521" y="6365522"/>
            <a:ext cx="1708030" cy="36380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882C0FF-2714-4DE3-609E-05990261DB39}"/>
              </a:ext>
            </a:extLst>
          </p:cNvPr>
          <p:cNvSpPr txBox="1"/>
          <p:nvPr/>
        </p:nvSpPr>
        <p:spPr>
          <a:xfrm>
            <a:off x="2914696" y="6355043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Preprocessin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BFAC732-5D3C-D2C0-96F9-02549D2511B3}"/>
              </a:ext>
            </a:extLst>
          </p:cNvPr>
          <p:cNvSpPr txBox="1"/>
          <p:nvPr/>
        </p:nvSpPr>
        <p:spPr>
          <a:xfrm>
            <a:off x="5252944" y="6364850"/>
            <a:ext cx="1726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D61DB78-D6D5-9CBF-0D76-B8349808F69B}"/>
              </a:ext>
            </a:extLst>
          </p:cNvPr>
          <p:cNvSpPr/>
          <p:nvPr/>
        </p:nvSpPr>
        <p:spPr>
          <a:xfrm>
            <a:off x="600697" y="6355043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8CF049D-299B-8B46-F7E7-DB1AFB62B265}"/>
              </a:ext>
            </a:extLst>
          </p:cNvPr>
          <p:cNvSpPr/>
          <p:nvPr/>
        </p:nvSpPr>
        <p:spPr>
          <a:xfrm>
            <a:off x="2925263" y="6360081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47B3CC2-2AA6-676A-3CF7-62DE762D9F25}"/>
              </a:ext>
            </a:extLst>
          </p:cNvPr>
          <p:cNvSpPr/>
          <p:nvPr/>
        </p:nvSpPr>
        <p:spPr>
          <a:xfrm>
            <a:off x="5262405" y="6384039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슬라이드 번호 개체 틀 1">
            <a:extLst>
              <a:ext uri="{FF2B5EF4-FFF2-40B4-BE49-F238E27FC236}">
                <a16:creationId xmlns:a16="http://schemas.microsoft.com/office/drawing/2014/main" id="{84BDC8C4-46D6-2966-9941-5534AAF5F0C8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/>
              <a:pPr/>
              <a:t>38</a:t>
            </a:fld>
            <a:endParaRPr lang="ko-KR" altLang="en-US"/>
          </a:p>
        </p:txBody>
      </p:sp>
      <p:sp>
        <p:nvSpPr>
          <p:cNvPr id="28" name="슬라이드 번호 개체 틀 1">
            <a:extLst>
              <a:ext uri="{FF2B5EF4-FFF2-40B4-BE49-F238E27FC236}">
                <a16:creationId xmlns:a16="http://schemas.microsoft.com/office/drawing/2014/main" id="{CEBA379F-5E0C-BB0C-B8BC-B5AEB460CD74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38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슬라이드 번호 개체 틀 1">
            <a:extLst>
              <a:ext uri="{FF2B5EF4-FFF2-40B4-BE49-F238E27FC236}">
                <a16:creationId xmlns:a16="http://schemas.microsoft.com/office/drawing/2014/main" id="{6AA8F4D0-D8B4-C385-88EA-DE6BFC5EC135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38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슬라이드 번호 개체 틀 1">
            <a:extLst>
              <a:ext uri="{FF2B5EF4-FFF2-40B4-BE49-F238E27FC236}">
                <a16:creationId xmlns:a16="http://schemas.microsoft.com/office/drawing/2014/main" id="{0D89481E-1926-969E-1341-31AFDCC0A0EF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38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슬라이드 번호 개체 틀 1">
            <a:extLst>
              <a:ext uri="{FF2B5EF4-FFF2-40B4-BE49-F238E27FC236}">
                <a16:creationId xmlns:a16="http://schemas.microsoft.com/office/drawing/2014/main" id="{CE675A91-599F-8BE6-EC25-E78D0495D3FF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38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" name="슬라이드 번호 개체 틀 1">
            <a:extLst>
              <a:ext uri="{FF2B5EF4-FFF2-40B4-BE49-F238E27FC236}">
                <a16:creationId xmlns:a16="http://schemas.microsoft.com/office/drawing/2014/main" id="{68A52E90-83E4-730A-822E-995824BDA3F0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38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6" name="그림 55">
            <a:extLst>
              <a:ext uri="{FF2B5EF4-FFF2-40B4-BE49-F238E27FC236}">
                <a16:creationId xmlns:a16="http://schemas.microsoft.com/office/drawing/2014/main" id="{1BC4637A-3A27-FFA4-BBAE-EA67C76A5C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9959" y="6384039"/>
            <a:ext cx="1708030" cy="363807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7C324685-DF7F-D283-F25B-1FDE5198C3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333" y="6357667"/>
            <a:ext cx="1708030" cy="363807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55F0E4F6-D485-969A-CC70-16FB11BAF42D}"/>
              </a:ext>
            </a:extLst>
          </p:cNvPr>
          <p:cNvSpPr txBox="1"/>
          <p:nvPr/>
        </p:nvSpPr>
        <p:spPr>
          <a:xfrm>
            <a:off x="603333" y="6364774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9" name="그림 58">
            <a:extLst>
              <a:ext uri="{FF2B5EF4-FFF2-40B4-BE49-F238E27FC236}">
                <a16:creationId xmlns:a16="http://schemas.microsoft.com/office/drawing/2014/main" id="{B5E95A48-FA40-009F-A1E5-FC8EF6C819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0173" y="6374148"/>
            <a:ext cx="1708030" cy="363807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9B54CB10-52E9-35A5-8CE5-98316B90AA66}"/>
              </a:ext>
            </a:extLst>
          </p:cNvPr>
          <p:cNvSpPr txBox="1"/>
          <p:nvPr/>
        </p:nvSpPr>
        <p:spPr>
          <a:xfrm>
            <a:off x="7553348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1" name="그림 60">
            <a:extLst>
              <a:ext uri="{FF2B5EF4-FFF2-40B4-BE49-F238E27FC236}">
                <a16:creationId xmlns:a16="http://schemas.microsoft.com/office/drawing/2014/main" id="{0C233302-8CAF-F394-F105-B4B2EF240A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79499" y="6347936"/>
            <a:ext cx="1708030" cy="363807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CC4AC21E-CFEA-EF24-09F1-C18C80C64249}"/>
              </a:ext>
            </a:extLst>
          </p:cNvPr>
          <p:cNvSpPr txBox="1"/>
          <p:nvPr/>
        </p:nvSpPr>
        <p:spPr>
          <a:xfrm>
            <a:off x="9872674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3DEDC6B3-2ABE-5E17-D4C2-89794C06EB18}"/>
              </a:ext>
            </a:extLst>
          </p:cNvPr>
          <p:cNvSpPr/>
          <p:nvPr/>
        </p:nvSpPr>
        <p:spPr>
          <a:xfrm>
            <a:off x="9880637" y="6338044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4" name="그림 63">
            <a:extLst>
              <a:ext uri="{FF2B5EF4-FFF2-40B4-BE49-F238E27FC236}">
                <a16:creationId xmlns:a16="http://schemas.microsoft.com/office/drawing/2014/main" id="{868DDC5F-99E2-F5C3-5635-E08B2FDBF9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1521" y="6365522"/>
            <a:ext cx="1708030" cy="363807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F841301D-ED71-A037-EE27-B55BB1CAFCEE}"/>
              </a:ext>
            </a:extLst>
          </p:cNvPr>
          <p:cNvSpPr txBox="1"/>
          <p:nvPr/>
        </p:nvSpPr>
        <p:spPr>
          <a:xfrm>
            <a:off x="2914696" y="6355043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Preprocessin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4B914AEA-CE77-74F9-40DF-37049A378C68}"/>
              </a:ext>
            </a:extLst>
          </p:cNvPr>
          <p:cNvSpPr txBox="1"/>
          <p:nvPr/>
        </p:nvSpPr>
        <p:spPr>
          <a:xfrm>
            <a:off x="5252944" y="6364850"/>
            <a:ext cx="1726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F1149BF6-45BD-6679-6ED5-06D75D8536F0}"/>
              </a:ext>
            </a:extLst>
          </p:cNvPr>
          <p:cNvSpPr/>
          <p:nvPr/>
        </p:nvSpPr>
        <p:spPr>
          <a:xfrm>
            <a:off x="600697" y="6355043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868557D5-0618-B5BA-F550-CC3BF07D0A33}"/>
              </a:ext>
            </a:extLst>
          </p:cNvPr>
          <p:cNvSpPr/>
          <p:nvPr/>
        </p:nvSpPr>
        <p:spPr>
          <a:xfrm>
            <a:off x="2925263" y="6360081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1DA4841B-A63D-0AD8-2331-3C4F6B8F66FD}"/>
              </a:ext>
            </a:extLst>
          </p:cNvPr>
          <p:cNvSpPr/>
          <p:nvPr/>
        </p:nvSpPr>
        <p:spPr>
          <a:xfrm>
            <a:off x="5262405" y="6384039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0" name="슬라이드 번호 개체 틀 1">
            <a:extLst>
              <a:ext uri="{FF2B5EF4-FFF2-40B4-BE49-F238E27FC236}">
                <a16:creationId xmlns:a16="http://schemas.microsoft.com/office/drawing/2014/main" id="{BE0928FF-985A-BDDF-C37C-06855340B25F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/>
              <a:pPr/>
              <a:t>38</a:t>
            </a:fld>
            <a:endParaRPr lang="ko-KR" altLang="en-US"/>
          </a:p>
        </p:txBody>
      </p:sp>
      <p:sp>
        <p:nvSpPr>
          <p:cNvPr id="71" name="슬라이드 번호 개체 틀 1">
            <a:extLst>
              <a:ext uri="{FF2B5EF4-FFF2-40B4-BE49-F238E27FC236}">
                <a16:creationId xmlns:a16="http://schemas.microsoft.com/office/drawing/2014/main" id="{95D111A8-41EC-F9BB-E0AF-84A9413BFCA8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/>
              <a:pPr/>
              <a:t>38</a:t>
            </a:fld>
            <a:endParaRPr lang="ko-KR" altLang="en-US"/>
          </a:p>
        </p:txBody>
      </p:sp>
      <p:pic>
        <p:nvPicPr>
          <p:cNvPr id="72" name="그림 71">
            <a:extLst>
              <a:ext uri="{FF2B5EF4-FFF2-40B4-BE49-F238E27FC236}">
                <a16:creationId xmlns:a16="http://schemas.microsoft.com/office/drawing/2014/main" id="{BF5351CA-B665-AE17-D3C0-0BA069ABBC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9959" y="6384039"/>
            <a:ext cx="1708030" cy="363807"/>
          </a:xfrm>
          <a:prstGeom prst="rect">
            <a:avLst/>
          </a:prstGeom>
        </p:spPr>
      </p:pic>
      <p:pic>
        <p:nvPicPr>
          <p:cNvPr id="73" name="그림 72">
            <a:extLst>
              <a:ext uri="{FF2B5EF4-FFF2-40B4-BE49-F238E27FC236}">
                <a16:creationId xmlns:a16="http://schemas.microsoft.com/office/drawing/2014/main" id="{432100DA-0698-C51D-C72B-092E5B2968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333" y="6357667"/>
            <a:ext cx="1708030" cy="363807"/>
          </a:xfrm>
          <a:prstGeom prst="rect">
            <a:avLst/>
          </a:prstGeom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EDBADA22-C19D-1891-D263-259D49EFA3ED}"/>
              </a:ext>
            </a:extLst>
          </p:cNvPr>
          <p:cNvSpPr txBox="1"/>
          <p:nvPr/>
        </p:nvSpPr>
        <p:spPr>
          <a:xfrm>
            <a:off x="603333" y="6364774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</a:rPr>
              <a:t>Intro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75" name="그림 74">
            <a:extLst>
              <a:ext uri="{FF2B5EF4-FFF2-40B4-BE49-F238E27FC236}">
                <a16:creationId xmlns:a16="http://schemas.microsoft.com/office/drawing/2014/main" id="{7D342D3D-5989-D1DF-80A0-F24564CACC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0173" y="6374148"/>
            <a:ext cx="1708030" cy="363807"/>
          </a:xfrm>
          <a:prstGeom prst="rect">
            <a:avLst/>
          </a:prstGeom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5EAE34FB-825E-60C3-7E3D-563D486CE030}"/>
              </a:ext>
            </a:extLst>
          </p:cNvPr>
          <p:cNvSpPr txBox="1"/>
          <p:nvPr/>
        </p:nvSpPr>
        <p:spPr>
          <a:xfrm>
            <a:off x="7553348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DEA41649-5D10-5E3E-A807-19AA2D55085C}"/>
              </a:ext>
            </a:extLst>
          </p:cNvPr>
          <p:cNvSpPr/>
          <p:nvPr/>
        </p:nvSpPr>
        <p:spPr>
          <a:xfrm>
            <a:off x="7561311" y="6364772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/>
          </a:p>
        </p:txBody>
      </p:sp>
      <p:pic>
        <p:nvPicPr>
          <p:cNvPr id="78" name="그림 77">
            <a:extLst>
              <a:ext uri="{FF2B5EF4-FFF2-40B4-BE49-F238E27FC236}">
                <a16:creationId xmlns:a16="http://schemas.microsoft.com/office/drawing/2014/main" id="{2E9B66D1-884A-19DD-4348-2964F27DE9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79499" y="6347936"/>
            <a:ext cx="1708030" cy="363807"/>
          </a:xfrm>
          <a:prstGeom prst="rect">
            <a:avLst/>
          </a:prstGeom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A09C0A3F-B6A4-9928-DA3F-1A876E66B09D}"/>
              </a:ext>
            </a:extLst>
          </p:cNvPr>
          <p:cNvSpPr txBox="1"/>
          <p:nvPr/>
        </p:nvSpPr>
        <p:spPr>
          <a:xfrm>
            <a:off x="9872674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B005C096-3B2B-9E00-0632-722561FB5FE1}"/>
              </a:ext>
            </a:extLst>
          </p:cNvPr>
          <p:cNvSpPr/>
          <p:nvPr/>
        </p:nvSpPr>
        <p:spPr>
          <a:xfrm>
            <a:off x="9880637" y="6338044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/>
          </a:p>
        </p:txBody>
      </p:sp>
      <p:pic>
        <p:nvPicPr>
          <p:cNvPr id="81" name="그림 80">
            <a:extLst>
              <a:ext uri="{FF2B5EF4-FFF2-40B4-BE49-F238E27FC236}">
                <a16:creationId xmlns:a16="http://schemas.microsoft.com/office/drawing/2014/main" id="{02FCA466-DE7A-57F5-C6AC-9ED52B7BA5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1521" y="6365522"/>
            <a:ext cx="1708030" cy="363807"/>
          </a:xfrm>
          <a:prstGeom prst="rect">
            <a:avLst/>
          </a:prstGeom>
        </p:spPr>
      </p:pic>
      <p:sp>
        <p:nvSpPr>
          <p:cNvPr id="82" name="TextBox 81">
            <a:extLst>
              <a:ext uri="{FF2B5EF4-FFF2-40B4-BE49-F238E27FC236}">
                <a16:creationId xmlns:a16="http://schemas.microsoft.com/office/drawing/2014/main" id="{A77F84C7-DBFC-5DFB-F139-C0F189134DF7}"/>
              </a:ext>
            </a:extLst>
          </p:cNvPr>
          <p:cNvSpPr txBox="1"/>
          <p:nvPr/>
        </p:nvSpPr>
        <p:spPr>
          <a:xfrm>
            <a:off x="2914696" y="6355043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</a:rPr>
              <a:t>Preprocessin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DB67CE40-DB02-9C5D-24B9-240827A9AA49}"/>
              </a:ext>
            </a:extLst>
          </p:cNvPr>
          <p:cNvSpPr txBox="1"/>
          <p:nvPr/>
        </p:nvSpPr>
        <p:spPr>
          <a:xfrm>
            <a:off x="5252944" y="6364850"/>
            <a:ext cx="1726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</a:rPr>
              <a:t>Machine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A05BECFF-7499-BAB8-EA3E-CEC44A765D73}"/>
              </a:ext>
            </a:extLst>
          </p:cNvPr>
          <p:cNvSpPr/>
          <p:nvPr/>
        </p:nvSpPr>
        <p:spPr>
          <a:xfrm>
            <a:off x="600697" y="6355043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/>
          </a:p>
          <a:p>
            <a:pPr algn="ctr"/>
            <a:endParaRPr lang="ko-KR" altLang="en-US" sz="1500" dirty="0"/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AB86D4C1-5BF5-97C7-97BF-1FFFA4CC9CC1}"/>
              </a:ext>
            </a:extLst>
          </p:cNvPr>
          <p:cNvSpPr/>
          <p:nvPr/>
        </p:nvSpPr>
        <p:spPr>
          <a:xfrm>
            <a:off x="2925263" y="6360081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/>
          </a:p>
          <a:p>
            <a:pPr algn="ctr"/>
            <a:endParaRPr lang="ko-KR" altLang="en-US" sz="1500" dirty="0"/>
          </a:p>
        </p:txBody>
      </p:sp>
      <p:sp>
        <p:nvSpPr>
          <p:cNvPr id="86" name="슬라이드 번호 개체 틀 1">
            <a:extLst>
              <a:ext uri="{FF2B5EF4-FFF2-40B4-BE49-F238E27FC236}">
                <a16:creationId xmlns:a16="http://schemas.microsoft.com/office/drawing/2014/main" id="{C8BB77B8-B6D5-920A-07C1-9264F6619756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/>
              <a:pPr/>
              <a:t>38</a:t>
            </a:fld>
            <a:endParaRPr lang="ko-KR" altLang="en-US"/>
          </a:p>
        </p:txBody>
      </p:sp>
      <p:pic>
        <p:nvPicPr>
          <p:cNvPr id="87" name="그림 86">
            <a:extLst>
              <a:ext uri="{FF2B5EF4-FFF2-40B4-BE49-F238E27FC236}">
                <a16:creationId xmlns:a16="http://schemas.microsoft.com/office/drawing/2014/main" id="{29CD0FB5-4E56-6AE4-6F69-A038AB94BC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9959" y="6384039"/>
            <a:ext cx="1708030" cy="363807"/>
          </a:xfrm>
          <a:prstGeom prst="rect">
            <a:avLst/>
          </a:prstGeom>
        </p:spPr>
      </p:pic>
      <p:grpSp>
        <p:nvGrpSpPr>
          <p:cNvPr id="88" name="그룹 87">
            <a:extLst>
              <a:ext uri="{FF2B5EF4-FFF2-40B4-BE49-F238E27FC236}">
                <a16:creationId xmlns:a16="http://schemas.microsoft.com/office/drawing/2014/main" id="{6319D409-5EF2-92C6-BBED-683E0742C3CF}"/>
              </a:ext>
            </a:extLst>
          </p:cNvPr>
          <p:cNvGrpSpPr/>
          <p:nvPr/>
        </p:nvGrpSpPr>
        <p:grpSpPr>
          <a:xfrm>
            <a:off x="603333" y="6357667"/>
            <a:ext cx="1708030" cy="363807"/>
            <a:chOff x="129396" y="6357667"/>
            <a:chExt cx="1708030" cy="363807"/>
          </a:xfrm>
        </p:grpSpPr>
        <p:pic>
          <p:nvPicPr>
            <p:cNvPr id="89" name="그림 88">
              <a:extLst>
                <a:ext uri="{FF2B5EF4-FFF2-40B4-BE49-F238E27FC236}">
                  <a16:creationId xmlns:a16="http://schemas.microsoft.com/office/drawing/2014/main" id="{7F6D8F1B-1CCE-FFAA-9A0E-57A00AE4DBB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9396" y="6357667"/>
              <a:ext cx="1708030" cy="363807"/>
            </a:xfrm>
            <a:prstGeom prst="rect">
              <a:avLst/>
            </a:prstGeom>
          </p:spPr>
        </p:pic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C74EC800-6204-0A04-84EB-D6800AACFD51}"/>
                </a:ext>
              </a:extLst>
            </p:cNvPr>
            <p:cNvSpPr txBox="1"/>
            <p:nvPr/>
          </p:nvSpPr>
          <p:spPr>
            <a:xfrm>
              <a:off x="129396" y="6364774"/>
              <a:ext cx="1695933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500" dirty="0">
                  <a:solidFill>
                    <a:schemeClr val="accent6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Intro</a:t>
              </a:r>
              <a:endParaRPr lang="ko-KR" altLang="en-US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91" name="그림 90">
            <a:extLst>
              <a:ext uri="{FF2B5EF4-FFF2-40B4-BE49-F238E27FC236}">
                <a16:creationId xmlns:a16="http://schemas.microsoft.com/office/drawing/2014/main" id="{8008E044-60D9-484E-76B8-C18DE8560E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0173" y="6374148"/>
            <a:ext cx="1708030" cy="363807"/>
          </a:xfrm>
          <a:prstGeom prst="rect">
            <a:avLst/>
          </a:prstGeom>
        </p:spPr>
      </p:pic>
      <p:sp>
        <p:nvSpPr>
          <p:cNvPr id="92" name="TextBox 91">
            <a:extLst>
              <a:ext uri="{FF2B5EF4-FFF2-40B4-BE49-F238E27FC236}">
                <a16:creationId xmlns:a16="http://schemas.microsoft.com/office/drawing/2014/main" id="{72A534F9-9361-DE2C-35EF-A876A0492DCD}"/>
              </a:ext>
            </a:extLst>
          </p:cNvPr>
          <p:cNvSpPr txBox="1"/>
          <p:nvPr/>
        </p:nvSpPr>
        <p:spPr>
          <a:xfrm>
            <a:off x="7553348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BDF91AF9-BEEB-4DE5-0198-4BB43E356BC1}"/>
              </a:ext>
            </a:extLst>
          </p:cNvPr>
          <p:cNvSpPr/>
          <p:nvPr/>
        </p:nvSpPr>
        <p:spPr>
          <a:xfrm>
            <a:off x="7561311" y="6364772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4" name="그림 93">
            <a:extLst>
              <a:ext uri="{FF2B5EF4-FFF2-40B4-BE49-F238E27FC236}">
                <a16:creationId xmlns:a16="http://schemas.microsoft.com/office/drawing/2014/main" id="{89052FA8-B078-0C76-2D71-D5D75CDD69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79499" y="6347936"/>
            <a:ext cx="1708030" cy="363807"/>
          </a:xfrm>
          <a:prstGeom prst="rect">
            <a:avLst/>
          </a:prstGeom>
        </p:spPr>
      </p:pic>
      <p:sp>
        <p:nvSpPr>
          <p:cNvPr id="95" name="TextBox 94">
            <a:extLst>
              <a:ext uri="{FF2B5EF4-FFF2-40B4-BE49-F238E27FC236}">
                <a16:creationId xmlns:a16="http://schemas.microsoft.com/office/drawing/2014/main" id="{8C2F4445-60BD-96DC-22BC-0296047159E4}"/>
              </a:ext>
            </a:extLst>
          </p:cNvPr>
          <p:cNvSpPr txBox="1"/>
          <p:nvPr/>
        </p:nvSpPr>
        <p:spPr>
          <a:xfrm>
            <a:off x="9872674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E3DB4A02-AFF7-58FB-13B2-A7F415492A83}"/>
              </a:ext>
            </a:extLst>
          </p:cNvPr>
          <p:cNvSpPr/>
          <p:nvPr/>
        </p:nvSpPr>
        <p:spPr>
          <a:xfrm>
            <a:off x="9880637" y="6338044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A070FB9A-DFA5-B826-47C9-5A49A5F7FD4F}"/>
              </a:ext>
            </a:extLst>
          </p:cNvPr>
          <p:cNvSpPr txBox="1"/>
          <p:nvPr/>
        </p:nvSpPr>
        <p:spPr>
          <a:xfrm>
            <a:off x="5252944" y="6364850"/>
            <a:ext cx="1726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613B7C1B-EDFB-832E-1755-AF5F27DE4561}"/>
              </a:ext>
            </a:extLst>
          </p:cNvPr>
          <p:cNvSpPr/>
          <p:nvPr/>
        </p:nvSpPr>
        <p:spPr>
          <a:xfrm>
            <a:off x="5265910" y="6374147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D9BA51A1-2B48-296B-3A97-06C0AEE3375D}"/>
              </a:ext>
            </a:extLst>
          </p:cNvPr>
          <p:cNvSpPr/>
          <p:nvPr/>
        </p:nvSpPr>
        <p:spPr>
          <a:xfrm>
            <a:off x="600697" y="6355043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0" name="그림 99">
            <a:extLst>
              <a:ext uri="{FF2B5EF4-FFF2-40B4-BE49-F238E27FC236}">
                <a16:creationId xmlns:a16="http://schemas.microsoft.com/office/drawing/2014/main" id="{26DD9F73-105E-8084-3C14-83E2356591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9959" y="6384039"/>
            <a:ext cx="1708030" cy="363807"/>
          </a:xfrm>
          <a:prstGeom prst="rect">
            <a:avLst/>
          </a:prstGeom>
        </p:spPr>
      </p:pic>
      <p:pic>
        <p:nvPicPr>
          <p:cNvPr id="101" name="그림 100">
            <a:extLst>
              <a:ext uri="{FF2B5EF4-FFF2-40B4-BE49-F238E27FC236}">
                <a16:creationId xmlns:a16="http://schemas.microsoft.com/office/drawing/2014/main" id="{7D31D40C-630E-37A8-7D54-476FBFB451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0173" y="6374148"/>
            <a:ext cx="1708030" cy="363807"/>
          </a:xfrm>
          <a:prstGeom prst="rect">
            <a:avLst/>
          </a:prstGeom>
        </p:spPr>
      </p:pic>
      <p:sp>
        <p:nvSpPr>
          <p:cNvPr id="102" name="TextBox 101">
            <a:extLst>
              <a:ext uri="{FF2B5EF4-FFF2-40B4-BE49-F238E27FC236}">
                <a16:creationId xmlns:a16="http://schemas.microsoft.com/office/drawing/2014/main" id="{A5320896-3F32-24D0-89A2-79FE1E2955D1}"/>
              </a:ext>
            </a:extLst>
          </p:cNvPr>
          <p:cNvSpPr txBox="1"/>
          <p:nvPr/>
        </p:nvSpPr>
        <p:spPr>
          <a:xfrm>
            <a:off x="7553348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1D24F1C2-B31C-2F25-E470-B9168465F9E6}"/>
              </a:ext>
            </a:extLst>
          </p:cNvPr>
          <p:cNvSpPr/>
          <p:nvPr/>
        </p:nvSpPr>
        <p:spPr>
          <a:xfrm>
            <a:off x="7561311" y="6364772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4" name="그림 103">
            <a:extLst>
              <a:ext uri="{FF2B5EF4-FFF2-40B4-BE49-F238E27FC236}">
                <a16:creationId xmlns:a16="http://schemas.microsoft.com/office/drawing/2014/main" id="{D78FBB58-D2A1-CDDA-FCF4-8F4931D53B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79499" y="6347936"/>
            <a:ext cx="1708030" cy="363807"/>
          </a:xfrm>
          <a:prstGeom prst="rect">
            <a:avLst/>
          </a:prstGeom>
        </p:spPr>
      </p:pic>
      <p:sp>
        <p:nvSpPr>
          <p:cNvPr id="105" name="TextBox 104">
            <a:extLst>
              <a:ext uri="{FF2B5EF4-FFF2-40B4-BE49-F238E27FC236}">
                <a16:creationId xmlns:a16="http://schemas.microsoft.com/office/drawing/2014/main" id="{243ACDDF-9B01-780A-D6B0-9D83D6FCC22F}"/>
              </a:ext>
            </a:extLst>
          </p:cNvPr>
          <p:cNvSpPr txBox="1"/>
          <p:nvPr/>
        </p:nvSpPr>
        <p:spPr>
          <a:xfrm>
            <a:off x="9872674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B00BCC0E-FA22-F43B-DD39-7CD1D104CA62}"/>
              </a:ext>
            </a:extLst>
          </p:cNvPr>
          <p:cNvSpPr/>
          <p:nvPr/>
        </p:nvSpPr>
        <p:spPr>
          <a:xfrm>
            <a:off x="9880637" y="6338044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ABA35C2C-5DCA-9031-7DC1-930FE9E78FD9}"/>
              </a:ext>
            </a:extLst>
          </p:cNvPr>
          <p:cNvSpPr txBox="1"/>
          <p:nvPr/>
        </p:nvSpPr>
        <p:spPr>
          <a:xfrm>
            <a:off x="5252944" y="6364850"/>
            <a:ext cx="1726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8" name="그림 107">
            <a:extLst>
              <a:ext uri="{FF2B5EF4-FFF2-40B4-BE49-F238E27FC236}">
                <a16:creationId xmlns:a16="http://schemas.microsoft.com/office/drawing/2014/main" id="{E4F7C274-1C6B-B293-54BF-EE1B2EA675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3166" y="6361089"/>
            <a:ext cx="1708030" cy="363807"/>
          </a:xfrm>
          <a:prstGeom prst="rect">
            <a:avLst/>
          </a:prstGeom>
        </p:spPr>
      </p:pic>
      <p:sp>
        <p:nvSpPr>
          <p:cNvPr id="109" name="TextBox 108">
            <a:extLst>
              <a:ext uri="{FF2B5EF4-FFF2-40B4-BE49-F238E27FC236}">
                <a16:creationId xmlns:a16="http://schemas.microsoft.com/office/drawing/2014/main" id="{3B0E3D9B-2FAC-46AA-1F02-0F9AA183D1F6}"/>
              </a:ext>
            </a:extLst>
          </p:cNvPr>
          <p:cNvSpPr txBox="1"/>
          <p:nvPr/>
        </p:nvSpPr>
        <p:spPr>
          <a:xfrm>
            <a:off x="7566341" y="6350610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Haar</a:t>
            </a:r>
            <a:r>
              <a:rPr lang="en-US" altLang="ko-KR" sz="1500" dirty="0"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classifier</a:t>
            </a:r>
            <a:endParaRPr lang="ko-KR" altLang="en-US" sz="1500" dirty="0">
              <a:solidFill>
                <a:srgbClr val="6456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905FF53C-8DCE-CBD8-1DF0-2D4743027953}"/>
              </a:ext>
            </a:extLst>
          </p:cNvPr>
          <p:cNvSpPr/>
          <p:nvPr/>
        </p:nvSpPr>
        <p:spPr>
          <a:xfrm>
            <a:off x="7561311" y="6344452"/>
            <a:ext cx="1708030" cy="393502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solidFill>
                <a:srgbClr val="6456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1" name="슬라이드 번호 개체 틀 1">
            <a:extLst>
              <a:ext uri="{FF2B5EF4-FFF2-40B4-BE49-F238E27FC236}">
                <a16:creationId xmlns:a16="http://schemas.microsoft.com/office/drawing/2014/main" id="{AB901EB0-4E60-E633-1DA5-198C0CFF621D}"/>
              </a:ext>
            </a:extLst>
          </p:cNvPr>
          <p:cNvSpPr txBox="1">
            <a:spLocks/>
          </p:cNvSpPr>
          <p:nvPr/>
        </p:nvSpPr>
        <p:spPr>
          <a:xfrm>
            <a:off x="8597462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/>
              <a:pPr/>
              <a:t>38</a:t>
            </a:fld>
            <a:endParaRPr lang="ko-KR" altLang="en-US"/>
          </a:p>
        </p:txBody>
      </p:sp>
      <p:sp>
        <p:nvSpPr>
          <p:cNvPr id="112" name="슬라이드 번호 개체 틀 1">
            <a:extLst>
              <a:ext uri="{FF2B5EF4-FFF2-40B4-BE49-F238E27FC236}">
                <a16:creationId xmlns:a16="http://schemas.microsoft.com/office/drawing/2014/main" id="{D4743FC6-D0FE-BBD2-E11D-47F01A5C78F4}"/>
              </a:ext>
            </a:extLst>
          </p:cNvPr>
          <p:cNvSpPr txBox="1">
            <a:spLocks/>
          </p:cNvSpPr>
          <p:nvPr/>
        </p:nvSpPr>
        <p:spPr>
          <a:xfrm>
            <a:off x="8597462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38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3" name="슬라이드 번호 개체 틀 1">
            <a:extLst>
              <a:ext uri="{FF2B5EF4-FFF2-40B4-BE49-F238E27FC236}">
                <a16:creationId xmlns:a16="http://schemas.microsoft.com/office/drawing/2014/main" id="{29B4A29C-CC2F-95A2-BD3E-5CC20E81C7CC}"/>
              </a:ext>
            </a:extLst>
          </p:cNvPr>
          <p:cNvSpPr txBox="1">
            <a:spLocks/>
          </p:cNvSpPr>
          <p:nvPr/>
        </p:nvSpPr>
        <p:spPr>
          <a:xfrm>
            <a:off x="8597462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38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4" name="슬라이드 번호 개체 틀 1">
            <a:extLst>
              <a:ext uri="{FF2B5EF4-FFF2-40B4-BE49-F238E27FC236}">
                <a16:creationId xmlns:a16="http://schemas.microsoft.com/office/drawing/2014/main" id="{F5248673-8D25-3A38-2765-B887B696F776}"/>
              </a:ext>
            </a:extLst>
          </p:cNvPr>
          <p:cNvSpPr txBox="1">
            <a:spLocks/>
          </p:cNvSpPr>
          <p:nvPr/>
        </p:nvSpPr>
        <p:spPr>
          <a:xfrm>
            <a:off x="8597462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38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5" name="슬라이드 번호 개체 틀 1">
            <a:extLst>
              <a:ext uri="{FF2B5EF4-FFF2-40B4-BE49-F238E27FC236}">
                <a16:creationId xmlns:a16="http://schemas.microsoft.com/office/drawing/2014/main" id="{23C627FA-73DB-0A99-966D-256F0E65FCA9}"/>
              </a:ext>
            </a:extLst>
          </p:cNvPr>
          <p:cNvSpPr txBox="1">
            <a:spLocks/>
          </p:cNvSpPr>
          <p:nvPr/>
        </p:nvSpPr>
        <p:spPr>
          <a:xfrm>
            <a:off x="8597462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38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6" name="그림 115">
            <a:extLst>
              <a:ext uri="{FF2B5EF4-FFF2-40B4-BE49-F238E27FC236}">
                <a16:creationId xmlns:a16="http://schemas.microsoft.com/office/drawing/2014/main" id="{09CC87DA-51F9-FBBC-727B-F3A08B7384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6821" y="6384039"/>
            <a:ext cx="1708030" cy="363807"/>
          </a:xfrm>
          <a:prstGeom prst="rect">
            <a:avLst/>
          </a:prstGeom>
        </p:spPr>
      </p:pic>
      <p:pic>
        <p:nvPicPr>
          <p:cNvPr id="117" name="그림 116">
            <a:extLst>
              <a:ext uri="{FF2B5EF4-FFF2-40B4-BE49-F238E27FC236}">
                <a16:creationId xmlns:a16="http://schemas.microsoft.com/office/drawing/2014/main" id="{C0DBDFF3-B86F-49F4-8577-83728D3278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195" y="6357667"/>
            <a:ext cx="1708030" cy="363807"/>
          </a:xfrm>
          <a:prstGeom prst="rect">
            <a:avLst/>
          </a:prstGeom>
        </p:spPr>
      </p:pic>
      <p:sp>
        <p:nvSpPr>
          <p:cNvPr id="118" name="TextBox 117">
            <a:extLst>
              <a:ext uri="{FF2B5EF4-FFF2-40B4-BE49-F238E27FC236}">
                <a16:creationId xmlns:a16="http://schemas.microsoft.com/office/drawing/2014/main" id="{B856597B-A84F-8D81-580C-113ACD95AB29}"/>
              </a:ext>
            </a:extLst>
          </p:cNvPr>
          <p:cNvSpPr txBox="1"/>
          <p:nvPr/>
        </p:nvSpPr>
        <p:spPr>
          <a:xfrm>
            <a:off x="590195" y="6364774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9" name="그림 118">
            <a:extLst>
              <a:ext uri="{FF2B5EF4-FFF2-40B4-BE49-F238E27FC236}">
                <a16:creationId xmlns:a16="http://schemas.microsoft.com/office/drawing/2014/main" id="{E02ABECC-95F7-E041-1818-9DC29AF257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7035" y="6374148"/>
            <a:ext cx="1708030" cy="363807"/>
          </a:xfrm>
          <a:prstGeom prst="rect">
            <a:avLst/>
          </a:prstGeom>
        </p:spPr>
      </p:pic>
      <p:sp>
        <p:nvSpPr>
          <p:cNvPr id="120" name="TextBox 119">
            <a:extLst>
              <a:ext uri="{FF2B5EF4-FFF2-40B4-BE49-F238E27FC236}">
                <a16:creationId xmlns:a16="http://schemas.microsoft.com/office/drawing/2014/main" id="{CF1D27E5-170E-B64A-CBA4-4AA78C8B18E2}"/>
              </a:ext>
            </a:extLst>
          </p:cNvPr>
          <p:cNvSpPr txBox="1"/>
          <p:nvPr/>
        </p:nvSpPr>
        <p:spPr>
          <a:xfrm>
            <a:off x="7540210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1" name="그림 120">
            <a:extLst>
              <a:ext uri="{FF2B5EF4-FFF2-40B4-BE49-F238E27FC236}">
                <a16:creationId xmlns:a16="http://schemas.microsoft.com/office/drawing/2014/main" id="{B221FA54-F91C-E750-5E33-2EBE81D4DF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66361" y="6347936"/>
            <a:ext cx="1708030" cy="363807"/>
          </a:xfrm>
          <a:prstGeom prst="rect">
            <a:avLst/>
          </a:prstGeom>
        </p:spPr>
      </p:pic>
      <p:sp>
        <p:nvSpPr>
          <p:cNvPr id="122" name="TextBox 121">
            <a:extLst>
              <a:ext uri="{FF2B5EF4-FFF2-40B4-BE49-F238E27FC236}">
                <a16:creationId xmlns:a16="http://schemas.microsoft.com/office/drawing/2014/main" id="{B22CB910-FE5E-4525-21DC-6BE95D4225D7}"/>
              </a:ext>
            </a:extLst>
          </p:cNvPr>
          <p:cNvSpPr txBox="1"/>
          <p:nvPr/>
        </p:nvSpPr>
        <p:spPr>
          <a:xfrm>
            <a:off x="9859536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6843FAB8-143F-4A44-DC36-1B7582027114}"/>
              </a:ext>
            </a:extLst>
          </p:cNvPr>
          <p:cNvSpPr/>
          <p:nvPr/>
        </p:nvSpPr>
        <p:spPr>
          <a:xfrm>
            <a:off x="9867499" y="6338044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4" name="그림 123">
            <a:extLst>
              <a:ext uri="{FF2B5EF4-FFF2-40B4-BE49-F238E27FC236}">
                <a16:creationId xmlns:a16="http://schemas.microsoft.com/office/drawing/2014/main" id="{083BA0B8-2F00-7723-ABA1-9B55E9A3C5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8383" y="6365522"/>
            <a:ext cx="1708030" cy="363807"/>
          </a:xfrm>
          <a:prstGeom prst="rect">
            <a:avLst/>
          </a:prstGeom>
        </p:spPr>
      </p:pic>
      <p:sp>
        <p:nvSpPr>
          <p:cNvPr id="125" name="TextBox 124">
            <a:extLst>
              <a:ext uri="{FF2B5EF4-FFF2-40B4-BE49-F238E27FC236}">
                <a16:creationId xmlns:a16="http://schemas.microsoft.com/office/drawing/2014/main" id="{8D64470D-583C-7F31-70E7-95B72B674830}"/>
              </a:ext>
            </a:extLst>
          </p:cNvPr>
          <p:cNvSpPr txBox="1"/>
          <p:nvPr/>
        </p:nvSpPr>
        <p:spPr>
          <a:xfrm>
            <a:off x="2901558" y="6355043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Preprocessin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3BF6434C-A270-A6F3-5FE8-3BAE43B64EC7}"/>
              </a:ext>
            </a:extLst>
          </p:cNvPr>
          <p:cNvSpPr txBox="1"/>
          <p:nvPr/>
        </p:nvSpPr>
        <p:spPr>
          <a:xfrm>
            <a:off x="5239806" y="6364850"/>
            <a:ext cx="1726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85999B91-F110-BC89-4273-D310DF131F77}"/>
              </a:ext>
            </a:extLst>
          </p:cNvPr>
          <p:cNvSpPr/>
          <p:nvPr/>
        </p:nvSpPr>
        <p:spPr>
          <a:xfrm>
            <a:off x="587559" y="6355043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3E75361D-1854-7333-7749-205EFDB4D16F}"/>
              </a:ext>
            </a:extLst>
          </p:cNvPr>
          <p:cNvSpPr/>
          <p:nvPr/>
        </p:nvSpPr>
        <p:spPr>
          <a:xfrm>
            <a:off x="2912125" y="6360081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506F81F1-9C77-1A5B-E501-AD03DFFB3193}"/>
              </a:ext>
            </a:extLst>
          </p:cNvPr>
          <p:cNvSpPr/>
          <p:nvPr/>
        </p:nvSpPr>
        <p:spPr>
          <a:xfrm>
            <a:off x="5249267" y="6384039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0" name="슬라이드 번호 개체 틀 1">
            <a:extLst>
              <a:ext uri="{FF2B5EF4-FFF2-40B4-BE49-F238E27FC236}">
                <a16:creationId xmlns:a16="http://schemas.microsoft.com/office/drawing/2014/main" id="{F8545EB5-A089-34C0-75AD-74A7E74649BA}"/>
              </a:ext>
            </a:extLst>
          </p:cNvPr>
          <p:cNvSpPr txBox="1">
            <a:spLocks/>
          </p:cNvSpPr>
          <p:nvPr/>
        </p:nvSpPr>
        <p:spPr>
          <a:xfrm>
            <a:off x="8597462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/>
              <a:pPr/>
              <a:t>38</a:t>
            </a:fld>
            <a:endParaRPr lang="ko-KR" altLang="en-US"/>
          </a:p>
        </p:txBody>
      </p:sp>
      <p:sp>
        <p:nvSpPr>
          <p:cNvPr id="131" name="슬라이드 번호 개체 틀 1">
            <a:extLst>
              <a:ext uri="{FF2B5EF4-FFF2-40B4-BE49-F238E27FC236}">
                <a16:creationId xmlns:a16="http://schemas.microsoft.com/office/drawing/2014/main" id="{04C91250-72F8-934B-F5A9-D83BE3FFF160}"/>
              </a:ext>
            </a:extLst>
          </p:cNvPr>
          <p:cNvSpPr txBox="1">
            <a:spLocks/>
          </p:cNvSpPr>
          <p:nvPr/>
        </p:nvSpPr>
        <p:spPr>
          <a:xfrm>
            <a:off x="8597462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/>
              <a:pPr/>
              <a:t>38</a:t>
            </a:fld>
            <a:endParaRPr lang="ko-KR" altLang="en-US"/>
          </a:p>
        </p:txBody>
      </p:sp>
      <p:pic>
        <p:nvPicPr>
          <p:cNvPr id="132" name="그림 131">
            <a:extLst>
              <a:ext uri="{FF2B5EF4-FFF2-40B4-BE49-F238E27FC236}">
                <a16:creationId xmlns:a16="http://schemas.microsoft.com/office/drawing/2014/main" id="{5EAA8376-772E-C152-20B0-94441FA6F2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6821" y="6384039"/>
            <a:ext cx="1708030" cy="363807"/>
          </a:xfrm>
          <a:prstGeom prst="rect">
            <a:avLst/>
          </a:prstGeom>
        </p:spPr>
      </p:pic>
      <p:pic>
        <p:nvPicPr>
          <p:cNvPr id="133" name="그림 132">
            <a:extLst>
              <a:ext uri="{FF2B5EF4-FFF2-40B4-BE49-F238E27FC236}">
                <a16:creationId xmlns:a16="http://schemas.microsoft.com/office/drawing/2014/main" id="{091F70D0-3AD3-A800-B745-E185154D90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195" y="6357667"/>
            <a:ext cx="1708030" cy="363807"/>
          </a:xfrm>
          <a:prstGeom prst="rect">
            <a:avLst/>
          </a:prstGeom>
        </p:spPr>
      </p:pic>
      <p:sp>
        <p:nvSpPr>
          <p:cNvPr id="134" name="TextBox 133">
            <a:extLst>
              <a:ext uri="{FF2B5EF4-FFF2-40B4-BE49-F238E27FC236}">
                <a16:creationId xmlns:a16="http://schemas.microsoft.com/office/drawing/2014/main" id="{41613967-AAEC-3111-27C5-5B81D45D3CFC}"/>
              </a:ext>
            </a:extLst>
          </p:cNvPr>
          <p:cNvSpPr txBox="1"/>
          <p:nvPr/>
        </p:nvSpPr>
        <p:spPr>
          <a:xfrm>
            <a:off x="590195" y="6364774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</a:rPr>
              <a:t>Intro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135" name="그림 134">
            <a:extLst>
              <a:ext uri="{FF2B5EF4-FFF2-40B4-BE49-F238E27FC236}">
                <a16:creationId xmlns:a16="http://schemas.microsoft.com/office/drawing/2014/main" id="{2B260162-5870-75EE-C38C-9191520250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7035" y="6374148"/>
            <a:ext cx="1708030" cy="363807"/>
          </a:xfrm>
          <a:prstGeom prst="rect">
            <a:avLst/>
          </a:prstGeom>
        </p:spPr>
      </p:pic>
      <p:sp>
        <p:nvSpPr>
          <p:cNvPr id="136" name="TextBox 135">
            <a:extLst>
              <a:ext uri="{FF2B5EF4-FFF2-40B4-BE49-F238E27FC236}">
                <a16:creationId xmlns:a16="http://schemas.microsoft.com/office/drawing/2014/main" id="{C0BA77A1-E34A-7ED7-0B72-0AA66B4D3178}"/>
              </a:ext>
            </a:extLst>
          </p:cNvPr>
          <p:cNvSpPr txBox="1"/>
          <p:nvPr/>
        </p:nvSpPr>
        <p:spPr>
          <a:xfrm>
            <a:off x="7540210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C6925969-AD8C-1D6C-3DC3-84F801B0DE8B}"/>
              </a:ext>
            </a:extLst>
          </p:cNvPr>
          <p:cNvSpPr/>
          <p:nvPr/>
        </p:nvSpPr>
        <p:spPr>
          <a:xfrm>
            <a:off x="7548173" y="6364772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/>
          </a:p>
        </p:txBody>
      </p:sp>
      <p:pic>
        <p:nvPicPr>
          <p:cNvPr id="138" name="그림 137">
            <a:extLst>
              <a:ext uri="{FF2B5EF4-FFF2-40B4-BE49-F238E27FC236}">
                <a16:creationId xmlns:a16="http://schemas.microsoft.com/office/drawing/2014/main" id="{7B51D3CE-B5F5-79E9-C382-41EF1FF3E5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66361" y="6347936"/>
            <a:ext cx="1708030" cy="363807"/>
          </a:xfrm>
          <a:prstGeom prst="rect">
            <a:avLst/>
          </a:prstGeom>
        </p:spPr>
      </p:pic>
      <p:sp>
        <p:nvSpPr>
          <p:cNvPr id="139" name="TextBox 138">
            <a:extLst>
              <a:ext uri="{FF2B5EF4-FFF2-40B4-BE49-F238E27FC236}">
                <a16:creationId xmlns:a16="http://schemas.microsoft.com/office/drawing/2014/main" id="{EBEAFCAC-BF82-7432-A139-89B0962141C3}"/>
              </a:ext>
            </a:extLst>
          </p:cNvPr>
          <p:cNvSpPr txBox="1"/>
          <p:nvPr/>
        </p:nvSpPr>
        <p:spPr>
          <a:xfrm>
            <a:off x="9859536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C11CF6FE-8F79-9C76-9D08-552672FAEAD7}"/>
              </a:ext>
            </a:extLst>
          </p:cNvPr>
          <p:cNvSpPr/>
          <p:nvPr/>
        </p:nvSpPr>
        <p:spPr>
          <a:xfrm>
            <a:off x="9867499" y="6338044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/>
          </a:p>
        </p:txBody>
      </p:sp>
      <p:pic>
        <p:nvPicPr>
          <p:cNvPr id="141" name="그림 140">
            <a:extLst>
              <a:ext uri="{FF2B5EF4-FFF2-40B4-BE49-F238E27FC236}">
                <a16:creationId xmlns:a16="http://schemas.microsoft.com/office/drawing/2014/main" id="{365668C5-BD4B-6F47-C07C-F8FE7124CA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8383" y="6365522"/>
            <a:ext cx="1708030" cy="363807"/>
          </a:xfrm>
          <a:prstGeom prst="rect">
            <a:avLst/>
          </a:prstGeom>
        </p:spPr>
      </p:pic>
      <p:sp>
        <p:nvSpPr>
          <p:cNvPr id="142" name="TextBox 141">
            <a:extLst>
              <a:ext uri="{FF2B5EF4-FFF2-40B4-BE49-F238E27FC236}">
                <a16:creationId xmlns:a16="http://schemas.microsoft.com/office/drawing/2014/main" id="{9F0A30D3-E2A9-2455-E618-4A79C6FE2A54}"/>
              </a:ext>
            </a:extLst>
          </p:cNvPr>
          <p:cNvSpPr txBox="1"/>
          <p:nvPr/>
        </p:nvSpPr>
        <p:spPr>
          <a:xfrm>
            <a:off x="2901558" y="6355043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</a:rPr>
              <a:t>Preprocessin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991171D6-B462-9448-1460-07384FA6A22F}"/>
              </a:ext>
            </a:extLst>
          </p:cNvPr>
          <p:cNvSpPr txBox="1"/>
          <p:nvPr/>
        </p:nvSpPr>
        <p:spPr>
          <a:xfrm>
            <a:off x="5239806" y="6364850"/>
            <a:ext cx="1726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</a:rPr>
              <a:t>Machine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D3A118D6-749B-7406-035E-EA949448A30C}"/>
              </a:ext>
            </a:extLst>
          </p:cNvPr>
          <p:cNvSpPr/>
          <p:nvPr/>
        </p:nvSpPr>
        <p:spPr>
          <a:xfrm>
            <a:off x="587559" y="6355043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/>
          </a:p>
          <a:p>
            <a:pPr algn="ctr"/>
            <a:endParaRPr lang="ko-KR" altLang="en-US" sz="1500" dirty="0"/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B3F31B72-6FDD-5E9F-A77F-BCF56F028233}"/>
              </a:ext>
            </a:extLst>
          </p:cNvPr>
          <p:cNvSpPr/>
          <p:nvPr/>
        </p:nvSpPr>
        <p:spPr>
          <a:xfrm>
            <a:off x="2912125" y="6360081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/>
          </a:p>
          <a:p>
            <a:pPr algn="ctr"/>
            <a:endParaRPr lang="ko-KR" altLang="en-US" sz="1500" dirty="0"/>
          </a:p>
        </p:txBody>
      </p:sp>
      <p:sp>
        <p:nvSpPr>
          <p:cNvPr id="146" name="슬라이드 번호 개체 틀 1">
            <a:extLst>
              <a:ext uri="{FF2B5EF4-FFF2-40B4-BE49-F238E27FC236}">
                <a16:creationId xmlns:a16="http://schemas.microsoft.com/office/drawing/2014/main" id="{5C98C090-9C18-08D3-9C5A-8DE1E6EC277C}"/>
              </a:ext>
            </a:extLst>
          </p:cNvPr>
          <p:cNvSpPr txBox="1">
            <a:spLocks/>
          </p:cNvSpPr>
          <p:nvPr/>
        </p:nvSpPr>
        <p:spPr>
          <a:xfrm>
            <a:off x="8597462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/>
              <a:pPr/>
              <a:t>38</a:t>
            </a:fld>
            <a:endParaRPr lang="ko-KR" altLang="en-US"/>
          </a:p>
        </p:txBody>
      </p:sp>
      <p:pic>
        <p:nvPicPr>
          <p:cNvPr id="147" name="그림 146">
            <a:extLst>
              <a:ext uri="{FF2B5EF4-FFF2-40B4-BE49-F238E27FC236}">
                <a16:creationId xmlns:a16="http://schemas.microsoft.com/office/drawing/2014/main" id="{472AB7EA-9503-D9D7-9399-78ECEC67D2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6821" y="6384039"/>
            <a:ext cx="1708030" cy="363807"/>
          </a:xfrm>
          <a:prstGeom prst="rect">
            <a:avLst/>
          </a:prstGeom>
        </p:spPr>
      </p:pic>
      <p:grpSp>
        <p:nvGrpSpPr>
          <p:cNvPr id="148" name="그룹 147">
            <a:extLst>
              <a:ext uri="{FF2B5EF4-FFF2-40B4-BE49-F238E27FC236}">
                <a16:creationId xmlns:a16="http://schemas.microsoft.com/office/drawing/2014/main" id="{C156F4C3-AA1F-DB8A-7BCC-DCA894FFB39B}"/>
              </a:ext>
            </a:extLst>
          </p:cNvPr>
          <p:cNvGrpSpPr/>
          <p:nvPr/>
        </p:nvGrpSpPr>
        <p:grpSpPr>
          <a:xfrm>
            <a:off x="590195" y="6357667"/>
            <a:ext cx="1708030" cy="363807"/>
            <a:chOff x="129396" y="6357667"/>
            <a:chExt cx="1708030" cy="363807"/>
          </a:xfrm>
        </p:grpSpPr>
        <p:pic>
          <p:nvPicPr>
            <p:cNvPr id="149" name="그림 148">
              <a:extLst>
                <a:ext uri="{FF2B5EF4-FFF2-40B4-BE49-F238E27FC236}">
                  <a16:creationId xmlns:a16="http://schemas.microsoft.com/office/drawing/2014/main" id="{952A4007-E9A8-705A-0998-038F119AD51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9396" y="6357667"/>
              <a:ext cx="1708030" cy="363807"/>
            </a:xfrm>
            <a:prstGeom prst="rect">
              <a:avLst/>
            </a:prstGeom>
          </p:spPr>
        </p:pic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509448F1-9DF6-052A-35D8-B782D1EE25B0}"/>
                </a:ext>
              </a:extLst>
            </p:cNvPr>
            <p:cNvSpPr txBox="1"/>
            <p:nvPr/>
          </p:nvSpPr>
          <p:spPr>
            <a:xfrm>
              <a:off x="129396" y="6364774"/>
              <a:ext cx="1695933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500" dirty="0">
                  <a:solidFill>
                    <a:schemeClr val="accent6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Intro</a:t>
              </a:r>
              <a:endParaRPr lang="ko-KR" altLang="en-US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151" name="그림 150">
            <a:extLst>
              <a:ext uri="{FF2B5EF4-FFF2-40B4-BE49-F238E27FC236}">
                <a16:creationId xmlns:a16="http://schemas.microsoft.com/office/drawing/2014/main" id="{B73A9216-AFFB-BA28-D6EC-E447CCDF13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7035" y="6374148"/>
            <a:ext cx="1708030" cy="363807"/>
          </a:xfrm>
          <a:prstGeom prst="rect">
            <a:avLst/>
          </a:prstGeom>
        </p:spPr>
      </p:pic>
      <p:sp>
        <p:nvSpPr>
          <p:cNvPr id="152" name="TextBox 151">
            <a:extLst>
              <a:ext uri="{FF2B5EF4-FFF2-40B4-BE49-F238E27FC236}">
                <a16:creationId xmlns:a16="http://schemas.microsoft.com/office/drawing/2014/main" id="{67EB113C-DD30-DFD7-4D02-F3A76E7B6E32}"/>
              </a:ext>
            </a:extLst>
          </p:cNvPr>
          <p:cNvSpPr txBox="1"/>
          <p:nvPr/>
        </p:nvSpPr>
        <p:spPr>
          <a:xfrm>
            <a:off x="7540210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2AA49B5E-A98F-B7F6-83BA-205461B45FA6}"/>
              </a:ext>
            </a:extLst>
          </p:cNvPr>
          <p:cNvSpPr/>
          <p:nvPr/>
        </p:nvSpPr>
        <p:spPr>
          <a:xfrm>
            <a:off x="7548173" y="6364772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4" name="그림 153">
            <a:extLst>
              <a:ext uri="{FF2B5EF4-FFF2-40B4-BE49-F238E27FC236}">
                <a16:creationId xmlns:a16="http://schemas.microsoft.com/office/drawing/2014/main" id="{2BCAE649-9244-0194-54A2-6AEDB2615E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66361" y="6347936"/>
            <a:ext cx="1708030" cy="363807"/>
          </a:xfrm>
          <a:prstGeom prst="rect">
            <a:avLst/>
          </a:prstGeom>
        </p:spPr>
      </p:pic>
      <p:sp>
        <p:nvSpPr>
          <p:cNvPr id="155" name="TextBox 154">
            <a:extLst>
              <a:ext uri="{FF2B5EF4-FFF2-40B4-BE49-F238E27FC236}">
                <a16:creationId xmlns:a16="http://schemas.microsoft.com/office/drawing/2014/main" id="{A155C7FE-70D6-9780-CFBD-317AFB392DA4}"/>
              </a:ext>
            </a:extLst>
          </p:cNvPr>
          <p:cNvSpPr txBox="1"/>
          <p:nvPr/>
        </p:nvSpPr>
        <p:spPr>
          <a:xfrm>
            <a:off x="9859536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094B920E-22E6-D4F9-0556-E7181A2705B9}"/>
              </a:ext>
            </a:extLst>
          </p:cNvPr>
          <p:cNvSpPr/>
          <p:nvPr/>
        </p:nvSpPr>
        <p:spPr>
          <a:xfrm>
            <a:off x="9867499" y="6338044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B47B38FC-AD98-C6FD-A62F-5C60141E8E07}"/>
              </a:ext>
            </a:extLst>
          </p:cNvPr>
          <p:cNvSpPr txBox="1"/>
          <p:nvPr/>
        </p:nvSpPr>
        <p:spPr>
          <a:xfrm>
            <a:off x="5239806" y="6364850"/>
            <a:ext cx="1726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BDA10622-883D-DC41-81D8-87760B59B83F}"/>
              </a:ext>
            </a:extLst>
          </p:cNvPr>
          <p:cNvSpPr/>
          <p:nvPr/>
        </p:nvSpPr>
        <p:spPr>
          <a:xfrm>
            <a:off x="5252772" y="6374147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6D1819A1-3DDB-DCC8-A9B4-83828FA78682}"/>
              </a:ext>
            </a:extLst>
          </p:cNvPr>
          <p:cNvSpPr/>
          <p:nvPr/>
        </p:nvSpPr>
        <p:spPr>
          <a:xfrm>
            <a:off x="587559" y="6355043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0" name="그림 159">
            <a:extLst>
              <a:ext uri="{FF2B5EF4-FFF2-40B4-BE49-F238E27FC236}">
                <a16:creationId xmlns:a16="http://schemas.microsoft.com/office/drawing/2014/main" id="{3C9AFA17-CFC8-72C6-56C9-39A3C24AA1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7035" y="6374148"/>
            <a:ext cx="1708030" cy="363807"/>
          </a:xfrm>
          <a:prstGeom prst="rect">
            <a:avLst/>
          </a:prstGeom>
        </p:spPr>
      </p:pic>
      <p:sp>
        <p:nvSpPr>
          <p:cNvPr id="161" name="TextBox 160">
            <a:extLst>
              <a:ext uri="{FF2B5EF4-FFF2-40B4-BE49-F238E27FC236}">
                <a16:creationId xmlns:a16="http://schemas.microsoft.com/office/drawing/2014/main" id="{8A79E200-54AD-BFAD-87FC-2E415CE6A794}"/>
              </a:ext>
            </a:extLst>
          </p:cNvPr>
          <p:cNvSpPr txBox="1"/>
          <p:nvPr/>
        </p:nvSpPr>
        <p:spPr>
          <a:xfrm>
            <a:off x="7540210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Haar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classifier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2" name="그림 161">
            <a:extLst>
              <a:ext uri="{FF2B5EF4-FFF2-40B4-BE49-F238E27FC236}">
                <a16:creationId xmlns:a16="http://schemas.microsoft.com/office/drawing/2014/main" id="{E9371541-D11C-7725-E255-1BD0C36C66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66361" y="6347936"/>
            <a:ext cx="1708030" cy="363807"/>
          </a:xfrm>
          <a:prstGeom prst="rect">
            <a:avLst/>
          </a:prstGeom>
        </p:spPr>
      </p:pic>
      <p:sp>
        <p:nvSpPr>
          <p:cNvPr id="163" name="TextBox 162">
            <a:extLst>
              <a:ext uri="{FF2B5EF4-FFF2-40B4-BE49-F238E27FC236}">
                <a16:creationId xmlns:a16="http://schemas.microsoft.com/office/drawing/2014/main" id="{F848BF0F-88A2-52C3-ECCD-F5611BE88C0F}"/>
              </a:ext>
            </a:extLst>
          </p:cNvPr>
          <p:cNvSpPr txBox="1"/>
          <p:nvPr/>
        </p:nvSpPr>
        <p:spPr>
          <a:xfrm>
            <a:off x="9859536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B4E86DD4-8D28-9D4F-D1C8-9DA29285C664}"/>
              </a:ext>
            </a:extLst>
          </p:cNvPr>
          <p:cNvSpPr/>
          <p:nvPr/>
        </p:nvSpPr>
        <p:spPr>
          <a:xfrm>
            <a:off x="7559927" y="6382254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986157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/>
          <p:cNvGrpSpPr/>
          <p:nvPr/>
        </p:nvGrpSpPr>
        <p:grpSpPr>
          <a:xfrm>
            <a:off x="275771" y="423706"/>
            <a:ext cx="6226628" cy="584775"/>
            <a:chOff x="275771" y="423706"/>
            <a:chExt cx="6226628" cy="584775"/>
          </a:xfrm>
        </p:grpSpPr>
        <p:cxnSp>
          <p:nvCxnSpPr>
            <p:cNvPr id="21" name="직선 연결선 20"/>
            <p:cNvCxnSpPr/>
            <p:nvPr/>
          </p:nvCxnSpPr>
          <p:spPr>
            <a:xfrm>
              <a:off x="304799" y="972455"/>
              <a:ext cx="6197600" cy="0"/>
            </a:xfrm>
            <a:prstGeom prst="line">
              <a:avLst/>
            </a:prstGeom>
            <a:ln w="38100">
              <a:solidFill>
                <a:srgbClr val="E4917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직사각형 21"/>
            <p:cNvSpPr/>
            <p:nvPr/>
          </p:nvSpPr>
          <p:spPr>
            <a:xfrm>
              <a:off x="275771" y="423706"/>
              <a:ext cx="312297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64565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3.Current State</a:t>
              </a:r>
              <a:endParaRPr lang="ko-KR" altLang="en-US" sz="3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84880" y="3110186"/>
            <a:ext cx="1917028" cy="1724641"/>
            <a:chOff x="378142" y="1520779"/>
            <a:chExt cx="3114675" cy="2333625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8142" y="1520779"/>
              <a:ext cx="3114675" cy="2333625"/>
            </a:xfrm>
            <a:prstGeom prst="rect">
              <a:avLst/>
            </a:prstGeom>
          </p:spPr>
        </p:pic>
        <p:sp>
          <p:nvSpPr>
            <p:cNvPr id="3" name="직사각형 2"/>
            <p:cNvSpPr/>
            <p:nvPr/>
          </p:nvSpPr>
          <p:spPr>
            <a:xfrm>
              <a:off x="378142" y="1795099"/>
              <a:ext cx="3114675" cy="206693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2475292" y="3112104"/>
            <a:ext cx="1860355" cy="1635147"/>
            <a:chOff x="2585847" y="3020559"/>
            <a:chExt cx="2479167" cy="1946831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85847" y="3020559"/>
              <a:ext cx="2479167" cy="1946831"/>
            </a:xfrm>
            <a:prstGeom prst="rect">
              <a:avLst/>
            </a:prstGeom>
          </p:spPr>
        </p:pic>
        <p:sp>
          <p:nvSpPr>
            <p:cNvPr id="10" name="직사각형 9"/>
            <p:cNvSpPr/>
            <p:nvPr/>
          </p:nvSpPr>
          <p:spPr>
            <a:xfrm>
              <a:off x="2585847" y="3248416"/>
              <a:ext cx="2479167" cy="213094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30721" y="1237360"/>
            <a:ext cx="2187694" cy="2094883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47015" y="1742785"/>
            <a:ext cx="2341353" cy="1121606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27718" y="3948559"/>
            <a:ext cx="1981392" cy="1894434"/>
          </a:xfrm>
          <a:prstGeom prst="rect">
            <a:avLst/>
          </a:prstGeom>
        </p:spPr>
      </p:pic>
      <p:grpSp>
        <p:nvGrpSpPr>
          <p:cNvPr id="14" name="그룹 13"/>
          <p:cNvGrpSpPr/>
          <p:nvPr/>
        </p:nvGrpSpPr>
        <p:grpSpPr>
          <a:xfrm>
            <a:off x="4639594" y="3642307"/>
            <a:ext cx="1862805" cy="481637"/>
            <a:chOff x="5190414" y="3642867"/>
            <a:chExt cx="2479168" cy="552178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283707" y="3642867"/>
              <a:ext cx="2292585" cy="552178"/>
            </a:xfrm>
            <a:prstGeom prst="rect">
              <a:avLst/>
            </a:prstGeom>
          </p:spPr>
        </p:pic>
        <p:sp>
          <p:nvSpPr>
            <p:cNvPr id="18" name="직사각형 17"/>
            <p:cNvSpPr/>
            <p:nvPr/>
          </p:nvSpPr>
          <p:spPr>
            <a:xfrm>
              <a:off x="5190415" y="3674966"/>
              <a:ext cx="2479167" cy="213094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5190414" y="3887427"/>
              <a:ext cx="2479167" cy="213094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5" name="직사각형 24"/>
          <p:cNvSpPr/>
          <p:nvPr/>
        </p:nvSpPr>
        <p:spPr>
          <a:xfrm>
            <a:off x="7267848" y="2861508"/>
            <a:ext cx="2250567" cy="22916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AEFBFD21-6D07-2A4A-B40B-B0538D83D71B}"/>
              </a:ext>
            </a:extLst>
          </p:cNvPr>
          <p:cNvSpPr/>
          <p:nvPr/>
        </p:nvSpPr>
        <p:spPr>
          <a:xfrm>
            <a:off x="-83351" y="4929683"/>
            <a:ext cx="2488223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Client</a:t>
            </a:r>
            <a:r>
              <a:rPr lang="ko-KR" altLang="en-US" sz="15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가 프로그램을 </a:t>
            </a:r>
            <a:endParaRPr lang="en-US" altLang="ko-KR" sz="15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6456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ko-KR" altLang="en-US" sz="15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실행한 정보가 저장되는 곳 </a:t>
            </a:r>
          </a:p>
          <a:p>
            <a:pPr algn="ctr"/>
            <a:endParaRPr lang="ko-KR" altLang="en-US" sz="15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6456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EFBFD21-6D07-2A4A-B40B-B0538D83D71B}"/>
              </a:ext>
            </a:extLst>
          </p:cNvPr>
          <p:cNvSpPr/>
          <p:nvPr/>
        </p:nvSpPr>
        <p:spPr>
          <a:xfrm>
            <a:off x="2575426" y="4943789"/>
            <a:ext cx="1660085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Client name</a:t>
            </a:r>
            <a:r>
              <a:rPr lang="ko-KR" altLang="en-US" sz="15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에 따라 저장</a:t>
            </a:r>
          </a:p>
          <a:p>
            <a:pPr algn="ctr"/>
            <a:endParaRPr lang="ko-KR" altLang="en-US" sz="15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6456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EFBFD21-6D07-2A4A-B40B-B0538D83D71B}"/>
              </a:ext>
            </a:extLst>
          </p:cNvPr>
          <p:cNvSpPr/>
          <p:nvPr/>
        </p:nvSpPr>
        <p:spPr>
          <a:xfrm>
            <a:off x="4058396" y="4952560"/>
            <a:ext cx="302519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나방별</a:t>
            </a:r>
            <a:r>
              <a:rPr lang="ko-KR" altLang="en-US" sz="15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이미지와 </a:t>
            </a:r>
            <a:r>
              <a:rPr lang="ko-KR" altLang="en-US" sz="15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시간별</a:t>
            </a:r>
            <a:r>
              <a:rPr lang="ko-KR" altLang="en-US" sz="15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ko-KR" sz="15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6456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ko-KR" altLang="en-US" sz="15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나방수</a:t>
            </a:r>
            <a:r>
              <a:rPr lang="ko-KR" altLang="en-US" sz="15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5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csv </a:t>
            </a:r>
            <a:r>
              <a:rPr lang="ko-KR" altLang="en-US" sz="15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폴더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EFBFD21-6D07-2A4A-B40B-B0538D83D71B}"/>
              </a:ext>
            </a:extLst>
          </p:cNvPr>
          <p:cNvSpPr/>
          <p:nvPr/>
        </p:nvSpPr>
        <p:spPr>
          <a:xfrm>
            <a:off x="8005814" y="5992571"/>
            <a:ext cx="302519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시간별</a:t>
            </a:r>
            <a:r>
              <a:rPr lang="ko-KR" altLang="en-US" sz="15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15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나방수</a:t>
            </a:r>
            <a:r>
              <a:rPr lang="ko-KR" altLang="en-US" sz="15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5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csv</a:t>
            </a:r>
            <a:endParaRPr lang="ko-KR" altLang="en-US" sz="15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6456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EFBFD21-6D07-2A4A-B40B-B0538D83D71B}"/>
              </a:ext>
            </a:extLst>
          </p:cNvPr>
          <p:cNvSpPr/>
          <p:nvPr/>
        </p:nvSpPr>
        <p:spPr>
          <a:xfrm>
            <a:off x="10157927" y="2959487"/>
            <a:ext cx="151952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나방별</a:t>
            </a:r>
            <a:r>
              <a:rPr lang="ko-KR" altLang="en-US" sz="15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이미지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EFBFD21-6D07-2A4A-B40B-B0538D83D71B}"/>
              </a:ext>
            </a:extLst>
          </p:cNvPr>
          <p:cNvSpPr/>
          <p:nvPr/>
        </p:nvSpPr>
        <p:spPr>
          <a:xfrm>
            <a:off x="7490732" y="3389296"/>
            <a:ext cx="191856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이미지가 찍힌 시간</a:t>
            </a:r>
          </a:p>
        </p:txBody>
      </p:sp>
      <p:sp>
        <p:nvSpPr>
          <p:cNvPr id="34" name="슬라이드 번호 개체 틀 1">
            <a:extLst>
              <a:ext uri="{FF2B5EF4-FFF2-40B4-BE49-F238E27FC236}">
                <a16:creationId xmlns:a16="http://schemas.microsoft.com/office/drawing/2014/main" id="{FD2E8C3E-F28E-7E4E-A2A6-A3C9FAEED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CB40536-C8E0-4247-A6C3-5135EE3E1BC4}" type="slidenum">
              <a:rPr lang="ko-KR" altLang="en-US" smtClean="0"/>
              <a:t>39</a:t>
            </a:fld>
            <a:endParaRPr lang="ko-KR" altLang="en-US"/>
          </a:p>
        </p:txBody>
      </p:sp>
      <p:sp>
        <p:nvSpPr>
          <p:cNvPr id="35" name="슬라이드 번호 개체 틀 1">
            <a:extLst>
              <a:ext uri="{FF2B5EF4-FFF2-40B4-BE49-F238E27FC236}">
                <a16:creationId xmlns:a16="http://schemas.microsoft.com/office/drawing/2014/main" id="{FD2E8C3E-F28E-7E4E-A2A6-A3C9FAEED9B0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39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슬라이드 번호 개체 틀 1">
            <a:extLst>
              <a:ext uri="{FF2B5EF4-FFF2-40B4-BE49-F238E27FC236}">
                <a16:creationId xmlns:a16="http://schemas.microsoft.com/office/drawing/2014/main" id="{FD2E8C3E-F28E-7E4E-A2A6-A3C9FAEED9B0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39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슬라이드 번호 개체 틀 1">
            <a:extLst>
              <a:ext uri="{FF2B5EF4-FFF2-40B4-BE49-F238E27FC236}">
                <a16:creationId xmlns:a16="http://schemas.microsoft.com/office/drawing/2014/main" id="{FD2E8C3E-F28E-7E4E-A2A6-A3C9FAEED9B0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39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슬라이드 번호 개체 틀 1">
            <a:extLst>
              <a:ext uri="{FF2B5EF4-FFF2-40B4-BE49-F238E27FC236}">
                <a16:creationId xmlns:a16="http://schemas.microsoft.com/office/drawing/2014/main" id="{FD2E8C3E-F28E-7E4E-A2A6-A3C9FAEED9B0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39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슬라이드 번호 개체 틀 1">
            <a:extLst>
              <a:ext uri="{FF2B5EF4-FFF2-40B4-BE49-F238E27FC236}">
                <a16:creationId xmlns:a16="http://schemas.microsoft.com/office/drawing/2014/main" id="{FD2E8C3E-F28E-7E4E-A2A6-A3C9FAEED9B0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39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69959" y="6384039"/>
            <a:ext cx="1708030" cy="363807"/>
          </a:xfrm>
          <a:prstGeom prst="rect">
            <a:avLst/>
          </a:prstGeom>
        </p:spPr>
      </p:pic>
      <p:cxnSp>
        <p:nvCxnSpPr>
          <p:cNvPr id="41" name="직선 연결선 40"/>
          <p:cNvCxnSpPr/>
          <p:nvPr/>
        </p:nvCxnSpPr>
        <p:spPr>
          <a:xfrm>
            <a:off x="0" y="6533617"/>
            <a:ext cx="12192000" cy="5206"/>
          </a:xfrm>
          <a:prstGeom prst="line">
            <a:avLst/>
          </a:prstGeom>
          <a:ln w="38100">
            <a:solidFill>
              <a:srgbClr val="E491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그림 4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3333" y="6357667"/>
            <a:ext cx="1708030" cy="363807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603333" y="6364774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4" name="그림 4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60173" y="6374148"/>
            <a:ext cx="1708030" cy="363807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7553348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6" name="그림 4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79499" y="6347936"/>
            <a:ext cx="1708030" cy="363807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9872674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7595997" y="6366041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9" name="그림 4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21521" y="6365522"/>
            <a:ext cx="1708030" cy="363807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2914696" y="6355043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Preprocessin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5252944" y="6364850"/>
            <a:ext cx="1726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600697" y="6355043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2925263" y="6360081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5262405" y="6384039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6" name="직선 연결선 15"/>
          <p:cNvCxnSpPr/>
          <p:nvPr/>
        </p:nvCxnSpPr>
        <p:spPr>
          <a:xfrm flipV="1">
            <a:off x="2012299" y="3110186"/>
            <a:ext cx="462993" cy="200109"/>
          </a:xfrm>
          <a:prstGeom prst="line">
            <a:avLst/>
          </a:prstGeom>
          <a:ln w="1905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/>
          <p:cNvCxnSpPr/>
          <p:nvPr/>
        </p:nvCxnSpPr>
        <p:spPr>
          <a:xfrm>
            <a:off x="2001908" y="3487497"/>
            <a:ext cx="494166" cy="1266861"/>
          </a:xfrm>
          <a:prstGeom prst="line">
            <a:avLst/>
          </a:prstGeom>
          <a:ln w="1905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/>
          <p:cNvCxnSpPr/>
          <p:nvPr/>
        </p:nvCxnSpPr>
        <p:spPr>
          <a:xfrm>
            <a:off x="4373937" y="3281635"/>
            <a:ext cx="335756" cy="418734"/>
          </a:xfrm>
          <a:prstGeom prst="line">
            <a:avLst/>
          </a:prstGeom>
          <a:ln w="1905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/>
          <p:cNvCxnSpPr/>
          <p:nvPr/>
        </p:nvCxnSpPr>
        <p:spPr>
          <a:xfrm>
            <a:off x="4363546" y="3458836"/>
            <a:ext cx="254232" cy="640893"/>
          </a:xfrm>
          <a:prstGeom prst="line">
            <a:avLst/>
          </a:prstGeom>
          <a:ln w="1905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/>
          <p:cNvCxnSpPr/>
          <p:nvPr/>
        </p:nvCxnSpPr>
        <p:spPr>
          <a:xfrm flipV="1">
            <a:off x="6508310" y="1192592"/>
            <a:ext cx="838870" cy="2450463"/>
          </a:xfrm>
          <a:prstGeom prst="line">
            <a:avLst/>
          </a:prstGeom>
          <a:ln w="1905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/>
          <p:cNvCxnSpPr/>
          <p:nvPr/>
        </p:nvCxnSpPr>
        <p:spPr>
          <a:xfrm>
            <a:off x="6502398" y="4041495"/>
            <a:ext cx="2025320" cy="1801498"/>
          </a:xfrm>
          <a:prstGeom prst="line">
            <a:avLst/>
          </a:prstGeom>
          <a:ln w="1905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/>
          <p:cNvCxnSpPr/>
          <p:nvPr/>
        </p:nvCxnSpPr>
        <p:spPr>
          <a:xfrm flipV="1">
            <a:off x="6502398" y="3334562"/>
            <a:ext cx="844782" cy="551656"/>
          </a:xfrm>
          <a:prstGeom prst="line">
            <a:avLst/>
          </a:prstGeom>
          <a:ln w="1905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/>
          <p:cNvCxnSpPr/>
          <p:nvPr/>
        </p:nvCxnSpPr>
        <p:spPr>
          <a:xfrm>
            <a:off x="6533506" y="3885997"/>
            <a:ext cx="2065548" cy="62563"/>
          </a:xfrm>
          <a:prstGeom prst="line">
            <a:avLst/>
          </a:prstGeom>
          <a:ln w="1905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/>
          <p:cNvCxnSpPr/>
          <p:nvPr/>
        </p:nvCxnSpPr>
        <p:spPr>
          <a:xfrm flipV="1">
            <a:off x="9577510" y="2820103"/>
            <a:ext cx="169505" cy="300966"/>
          </a:xfrm>
          <a:prstGeom prst="line">
            <a:avLst/>
          </a:prstGeom>
          <a:ln w="1905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/>
          <p:cNvCxnSpPr/>
          <p:nvPr/>
        </p:nvCxnSpPr>
        <p:spPr>
          <a:xfrm flipV="1">
            <a:off x="9524613" y="1777006"/>
            <a:ext cx="275299" cy="1141577"/>
          </a:xfrm>
          <a:prstGeom prst="line">
            <a:avLst/>
          </a:prstGeom>
          <a:ln w="1905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AEFBFD21-6D07-2A4A-B40B-B0538D83D71B}"/>
              </a:ext>
            </a:extLst>
          </p:cNvPr>
          <p:cNvSpPr/>
          <p:nvPr/>
        </p:nvSpPr>
        <p:spPr>
          <a:xfrm>
            <a:off x="291355" y="954222"/>
            <a:ext cx="2223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Folder Description</a:t>
            </a:r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6456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슬라이드 번호 개체 틀 1">
            <a:extLst>
              <a:ext uri="{FF2B5EF4-FFF2-40B4-BE49-F238E27FC236}">
                <a16:creationId xmlns:a16="http://schemas.microsoft.com/office/drawing/2014/main" id="{E3272A45-CC9C-90EB-DF7A-C16AEE03AE7B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/>
              <a:pPr/>
              <a:t>39</a:t>
            </a:fld>
            <a:endParaRPr lang="ko-KR" altLang="en-US"/>
          </a:p>
        </p:txBody>
      </p:sp>
      <p:sp>
        <p:nvSpPr>
          <p:cNvPr id="6" name="슬라이드 번호 개체 틀 1">
            <a:extLst>
              <a:ext uri="{FF2B5EF4-FFF2-40B4-BE49-F238E27FC236}">
                <a16:creationId xmlns:a16="http://schemas.microsoft.com/office/drawing/2014/main" id="{09F9FA19-C833-8404-760E-A08A40C0D025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39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슬라이드 번호 개체 틀 1">
            <a:extLst>
              <a:ext uri="{FF2B5EF4-FFF2-40B4-BE49-F238E27FC236}">
                <a16:creationId xmlns:a16="http://schemas.microsoft.com/office/drawing/2014/main" id="{217ACEE9-B9D2-7923-54B9-20A485AE94AA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39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슬라이드 번호 개체 틀 1">
            <a:extLst>
              <a:ext uri="{FF2B5EF4-FFF2-40B4-BE49-F238E27FC236}">
                <a16:creationId xmlns:a16="http://schemas.microsoft.com/office/drawing/2014/main" id="{67F8A82A-63C3-10A7-F121-88122B2BF827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39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슬라이드 번호 개체 틀 1">
            <a:extLst>
              <a:ext uri="{FF2B5EF4-FFF2-40B4-BE49-F238E27FC236}">
                <a16:creationId xmlns:a16="http://schemas.microsoft.com/office/drawing/2014/main" id="{2428980A-254F-4229-DA23-C9642426873D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39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슬라이드 번호 개체 틀 1">
            <a:extLst>
              <a:ext uri="{FF2B5EF4-FFF2-40B4-BE49-F238E27FC236}">
                <a16:creationId xmlns:a16="http://schemas.microsoft.com/office/drawing/2014/main" id="{46579BFC-0200-FC06-3BB1-55BB8A6CA281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39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4F1DF553-0991-53A9-17A3-11151AD470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69959" y="6384039"/>
            <a:ext cx="1708030" cy="363807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CB6CA9A9-D5E6-0623-6BF8-78F415C1D26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3333" y="6357667"/>
            <a:ext cx="1708030" cy="363807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46798064-9EA8-AE24-2261-D45A2F1D1025}"/>
              </a:ext>
            </a:extLst>
          </p:cNvPr>
          <p:cNvSpPr txBox="1"/>
          <p:nvPr/>
        </p:nvSpPr>
        <p:spPr>
          <a:xfrm>
            <a:off x="603333" y="6364774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7" name="그림 56">
            <a:extLst>
              <a:ext uri="{FF2B5EF4-FFF2-40B4-BE49-F238E27FC236}">
                <a16:creationId xmlns:a16="http://schemas.microsoft.com/office/drawing/2014/main" id="{CBD1FB5B-0E10-FFC5-A42B-7453C9560F7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60173" y="6374148"/>
            <a:ext cx="1708030" cy="363807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23A780AE-0323-70C5-938F-263B15C8DC9A}"/>
              </a:ext>
            </a:extLst>
          </p:cNvPr>
          <p:cNvSpPr txBox="1"/>
          <p:nvPr/>
        </p:nvSpPr>
        <p:spPr>
          <a:xfrm>
            <a:off x="7553348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1" name="그림 60">
            <a:extLst>
              <a:ext uri="{FF2B5EF4-FFF2-40B4-BE49-F238E27FC236}">
                <a16:creationId xmlns:a16="http://schemas.microsoft.com/office/drawing/2014/main" id="{751412AC-0BB9-3309-82C4-EF9991E5160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79499" y="6347936"/>
            <a:ext cx="1708030" cy="363807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B38F2077-7B2D-32D9-A78D-6E7946AAF56E}"/>
              </a:ext>
            </a:extLst>
          </p:cNvPr>
          <p:cNvSpPr txBox="1"/>
          <p:nvPr/>
        </p:nvSpPr>
        <p:spPr>
          <a:xfrm>
            <a:off x="9872674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B3B68C28-282F-E6A7-D107-37774D4BE58E}"/>
              </a:ext>
            </a:extLst>
          </p:cNvPr>
          <p:cNvSpPr/>
          <p:nvPr/>
        </p:nvSpPr>
        <p:spPr>
          <a:xfrm>
            <a:off x="7595997" y="6366041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7" name="그림 66">
            <a:extLst>
              <a:ext uri="{FF2B5EF4-FFF2-40B4-BE49-F238E27FC236}">
                <a16:creationId xmlns:a16="http://schemas.microsoft.com/office/drawing/2014/main" id="{9912A225-C2DA-26D9-1FFB-2A78173F937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21521" y="6365522"/>
            <a:ext cx="1708030" cy="363807"/>
          </a:xfrm>
          <a:prstGeom prst="rect">
            <a:avLst/>
          </a:prstGeom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E92FA02B-DE26-A11D-282A-CA49035CB53C}"/>
              </a:ext>
            </a:extLst>
          </p:cNvPr>
          <p:cNvSpPr txBox="1"/>
          <p:nvPr/>
        </p:nvSpPr>
        <p:spPr>
          <a:xfrm>
            <a:off x="2914696" y="6355043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Preprocessin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2BDD5C2B-7790-3D94-55A9-8ECBB77C59B4}"/>
              </a:ext>
            </a:extLst>
          </p:cNvPr>
          <p:cNvSpPr txBox="1"/>
          <p:nvPr/>
        </p:nvSpPr>
        <p:spPr>
          <a:xfrm>
            <a:off x="5252944" y="6364850"/>
            <a:ext cx="1726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3C3BCD8B-1B47-641A-BE89-7A9D03E7A176}"/>
              </a:ext>
            </a:extLst>
          </p:cNvPr>
          <p:cNvSpPr/>
          <p:nvPr/>
        </p:nvSpPr>
        <p:spPr>
          <a:xfrm>
            <a:off x="600697" y="6355043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EB3E1B73-44B4-FE31-71FF-2C0B1128E328}"/>
              </a:ext>
            </a:extLst>
          </p:cNvPr>
          <p:cNvSpPr/>
          <p:nvPr/>
        </p:nvSpPr>
        <p:spPr>
          <a:xfrm>
            <a:off x="2925263" y="6360081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0D97D371-C419-F767-8463-7F5233D4087A}"/>
              </a:ext>
            </a:extLst>
          </p:cNvPr>
          <p:cNvSpPr/>
          <p:nvPr/>
        </p:nvSpPr>
        <p:spPr>
          <a:xfrm>
            <a:off x="5262405" y="6384039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6" name="슬라이드 번호 개체 틀 1">
            <a:extLst>
              <a:ext uri="{FF2B5EF4-FFF2-40B4-BE49-F238E27FC236}">
                <a16:creationId xmlns:a16="http://schemas.microsoft.com/office/drawing/2014/main" id="{76FAAF16-3B32-361A-EF4E-3EFBE195C35C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/>
              <a:pPr/>
              <a:t>39</a:t>
            </a:fld>
            <a:endParaRPr lang="ko-KR" altLang="en-US"/>
          </a:p>
        </p:txBody>
      </p:sp>
      <p:sp>
        <p:nvSpPr>
          <p:cNvPr id="77" name="슬라이드 번호 개체 틀 1">
            <a:extLst>
              <a:ext uri="{FF2B5EF4-FFF2-40B4-BE49-F238E27FC236}">
                <a16:creationId xmlns:a16="http://schemas.microsoft.com/office/drawing/2014/main" id="{D7C55839-0A70-B89D-9366-2772B808A0D9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39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9" name="슬라이드 번호 개체 틀 1">
            <a:extLst>
              <a:ext uri="{FF2B5EF4-FFF2-40B4-BE49-F238E27FC236}">
                <a16:creationId xmlns:a16="http://schemas.microsoft.com/office/drawing/2014/main" id="{4B72B6C2-9D74-C0A0-E157-166B0FA95BE7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39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0" name="슬라이드 번호 개체 틀 1">
            <a:extLst>
              <a:ext uri="{FF2B5EF4-FFF2-40B4-BE49-F238E27FC236}">
                <a16:creationId xmlns:a16="http://schemas.microsoft.com/office/drawing/2014/main" id="{D991886D-4CBA-0E8F-C89E-1BA39392E3FF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39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1" name="슬라이드 번호 개체 틀 1">
            <a:extLst>
              <a:ext uri="{FF2B5EF4-FFF2-40B4-BE49-F238E27FC236}">
                <a16:creationId xmlns:a16="http://schemas.microsoft.com/office/drawing/2014/main" id="{C9077BDA-ECCD-C108-2DC8-FB789665FD30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39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2" name="슬라이드 번호 개체 틀 1">
            <a:extLst>
              <a:ext uri="{FF2B5EF4-FFF2-40B4-BE49-F238E27FC236}">
                <a16:creationId xmlns:a16="http://schemas.microsoft.com/office/drawing/2014/main" id="{F9141B40-D718-5720-F258-975E124560CE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39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3" name="그림 82">
            <a:extLst>
              <a:ext uri="{FF2B5EF4-FFF2-40B4-BE49-F238E27FC236}">
                <a16:creationId xmlns:a16="http://schemas.microsoft.com/office/drawing/2014/main" id="{87FF8F68-AEBF-BA21-2601-F82D5F2D027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69959" y="6384039"/>
            <a:ext cx="1708030" cy="363807"/>
          </a:xfrm>
          <a:prstGeom prst="rect">
            <a:avLst/>
          </a:prstGeom>
        </p:spPr>
      </p:pic>
      <p:pic>
        <p:nvPicPr>
          <p:cNvPr id="84" name="그림 83">
            <a:extLst>
              <a:ext uri="{FF2B5EF4-FFF2-40B4-BE49-F238E27FC236}">
                <a16:creationId xmlns:a16="http://schemas.microsoft.com/office/drawing/2014/main" id="{1D9BE1C9-9F5B-A23E-D512-30C0064B46D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3333" y="6357667"/>
            <a:ext cx="1708030" cy="363807"/>
          </a:xfrm>
          <a:prstGeom prst="rect">
            <a:avLst/>
          </a:prstGeom>
        </p:spPr>
      </p:pic>
      <p:sp>
        <p:nvSpPr>
          <p:cNvPr id="85" name="TextBox 84">
            <a:extLst>
              <a:ext uri="{FF2B5EF4-FFF2-40B4-BE49-F238E27FC236}">
                <a16:creationId xmlns:a16="http://schemas.microsoft.com/office/drawing/2014/main" id="{D11D51EC-A0EF-D976-6D36-68B34026F7F5}"/>
              </a:ext>
            </a:extLst>
          </p:cNvPr>
          <p:cNvSpPr txBox="1"/>
          <p:nvPr/>
        </p:nvSpPr>
        <p:spPr>
          <a:xfrm>
            <a:off x="603333" y="6364774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6" name="그림 85">
            <a:extLst>
              <a:ext uri="{FF2B5EF4-FFF2-40B4-BE49-F238E27FC236}">
                <a16:creationId xmlns:a16="http://schemas.microsoft.com/office/drawing/2014/main" id="{AEFC9E44-2681-8FA9-3FFC-E682476AF91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60173" y="6374148"/>
            <a:ext cx="1708030" cy="363807"/>
          </a:xfrm>
          <a:prstGeom prst="rect">
            <a:avLst/>
          </a:prstGeom>
        </p:spPr>
      </p:pic>
      <p:sp>
        <p:nvSpPr>
          <p:cNvPr id="87" name="TextBox 86">
            <a:extLst>
              <a:ext uri="{FF2B5EF4-FFF2-40B4-BE49-F238E27FC236}">
                <a16:creationId xmlns:a16="http://schemas.microsoft.com/office/drawing/2014/main" id="{149746F7-3791-F7B7-263A-EE8A190BD9A3}"/>
              </a:ext>
            </a:extLst>
          </p:cNvPr>
          <p:cNvSpPr txBox="1"/>
          <p:nvPr/>
        </p:nvSpPr>
        <p:spPr>
          <a:xfrm>
            <a:off x="7553348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8" name="그림 87">
            <a:extLst>
              <a:ext uri="{FF2B5EF4-FFF2-40B4-BE49-F238E27FC236}">
                <a16:creationId xmlns:a16="http://schemas.microsoft.com/office/drawing/2014/main" id="{079C8847-50FE-81C0-586B-240C7451DBE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79499" y="6347936"/>
            <a:ext cx="1708030" cy="363807"/>
          </a:xfrm>
          <a:prstGeom prst="rect">
            <a:avLst/>
          </a:prstGeom>
        </p:spPr>
      </p:pic>
      <p:sp>
        <p:nvSpPr>
          <p:cNvPr id="89" name="TextBox 88">
            <a:extLst>
              <a:ext uri="{FF2B5EF4-FFF2-40B4-BE49-F238E27FC236}">
                <a16:creationId xmlns:a16="http://schemas.microsoft.com/office/drawing/2014/main" id="{7D4718B2-E94A-E06C-D74E-1C695CD9DE8B}"/>
              </a:ext>
            </a:extLst>
          </p:cNvPr>
          <p:cNvSpPr txBox="1"/>
          <p:nvPr/>
        </p:nvSpPr>
        <p:spPr>
          <a:xfrm>
            <a:off x="9872674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AD4E3383-6A17-E7EC-1C4D-1DBA126657B0}"/>
              </a:ext>
            </a:extLst>
          </p:cNvPr>
          <p:cNvSpPr/>
          <p:nvPr/>
        </p:nvSpPr>
        <p:spPr>
          <a:xfrm>
            <a:off x="9880637" y="6338044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1" name="그림 90">
            <a:extLst>
              <a:ext uri="{FF2B5EF4-FFF2-40B4-BE49-F238E27FC236}">
                <a16:creationId xmlns:a16="http://schemas.microsoft.com/office/drawing/2014/main" id="{4C2D9E2D-BCD2-ECD3-BDAF-F7BFA373C58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21521" y="6365522"/>
            <a:ext cx="1708030" cy="363807"/>
          </a:xfrm>
          <a:prstGeom prst="rect">
            <a:avLst/>
          </a:prstGeom>
        </p:spPr>
      </p:pic>
      <p:sp>
        <p:nvSpPr>
          <p:cNvPr id="92" name="TextBox 91">
            <a:extLst>
              <a:ext uri="{FF2B5EF4-FFF2-40B4-BE49-F238E27FC236}">
                <a16:creationId xmlns:a16="http://schemas.microsoft.com/office/drawing/2014/main" id="{51E9BF8D-F897-8D05-BD3D-274E4E147AFA}"/>
              </a:ext>
            </a:extLst>
          </p:cNvPr>
          <p:cNvSpPr txBox="1"/>
          <p:nvPr/>
        </p:nvSpPr>
        <p:spPr>
          <a:xfrm>
            <a:off x="2914696" y="6355043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Preprocessin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D3D260A8-0C22-5EBA-03F4-4E3393EFA507}"/>
              </a:ext>
            </a:extLst>
          </p:cNvPr>
          <p:cNvSpPr txBox="1"/>
          <p:nvPr/>
        </p:nvSpPr>
        <p:spPr>
          <a:xfrm>
            <a:off x="5252944" y="6364850"/>
            <a:ext cx="1726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F700B77C-97A4-2AF7-54A2-CC88151754E6}"/>
              </a:ext>
            </a:extLst>
          </p:cNvPr>
          <p:cNvSpPr/>
          <p:nvPr/>
        </p:nvSpPr>
        <p:spPr>
          <a:xfrm>
            <a:off x="600697" y="6355043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C2D542B0-0608-E968-649C-5246D347B3B7}"/>
              </a:ext>
            </a:extLst>
          </p:cNvPr>
          <p:cNvSpPr/>
          <p:nvPr/>
        </p:nvSpPr>
        <p:spPr>
          <a:xfrm>
            <a:off x="2925263" y="6360081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9E20178E-4637-1A2C-830C-E9BCD4778936}"/>
              </a:ext>
            </a:extLst>
          </p:cNvPr>
          <p:cNvSpPr/>
          <p:nvPr/>
        </p:nvSpPr>
        <p:spPr>
          <a:xfrm>
            <a:off x="5262405" y="6384039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7" name="슬라이드 번호 개체 틀 1">
            <a:extLst>
              <a:ext uri="{FF2B5EF4-FFF2-40B4-BE49-F238E27FC236}">
                <a16:creationId xmlns:a16="http://schemas.microsoft.com/office/drawing/2014/main" id="{BF89E4CC-1468-1819-9024-D1BD1C331768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/>
              <a:pPr/>
              <a:t>39</a:t>
            </a:fld>
            <a:endParaRPr lang="ko-KR" altLang="en-US"/>
          </a:p>
        </p:txBody>
      </p:sp>
      <p:sp>
        <p:nvSpPr>
          <p:cNvPr id="98" name="슬라이드 번호 개체 틀 1">
            <a:extLst>
              <a:ext uri="{FF2B5EF4-FFF2-40B4-BE49-F238E27FC236}">
                <a16:creationId xmlns:a16="http://schemas.microsoft.com/office/drawing/2014/main" id="{07E9F3EA-8A34-8039-CAE6-5E6AD13C6D57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/>
              <a:pPr/>
              <a:t>39</a:t>
            </a:fld>
            <a:endParaRPr lang="ko-KR" altLang="en-US"/>
          </a:p>
        </p:txBody>
      </p:sp>
      <p:pic>
        <p:nvPicPr>
          <p:cNvPr id="99" name="그림 98">
            <a:extLst>
              <a:ext uri="{FF2B5EF4-FFF2-40B4-BE49-F238E27FC236}">
                <a16:creationId xmlns:a16="http://schemas.microsoft.com/office/drawing/2014/main" id="{779FB781-3F81-A19B-577D-54325AAEBBD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69959" y="6384039"/>
            <a:ext cx="1708030" cy="363807"/>
          </a:xfrm>
          <a:prstGeom prst="rect">
            <a:avLst/>
          </a:prstGeom>
        </p:spPr>
      </p:pic>
      <p:pic>
        <p:nvPicPr>
          <p:cNvPr id="100" name="그림 99">
            <a:extLst>
              <a:ext uri="{FF2B5EF4-FFF2-40B4-BE49-F238E27FC236}">
                <a16:creationId xmlns:a16="http://schemas.microsoft.com/office/drawing/2014/main" id="{2D56DA6B-981E-141D-66E0-54B03E37000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3333" y="6357667"/>
            <a:ext cx="1708030" cy="363807"/>
          </a:xfrm>
          <a:prstGeom prst="rect">
            <a:avLst/>
          </a:prstGeom>
        </p:spPr>
      </p:pic>
      <p:sp>
        <p:nvSpPr>
          <p:cNvPr id="101" name="TextBox 100">
            <a:extLst>
              <a:ext uri="{FF2B5EF4-FFF2-40B4-BE49-F238E27FC236}">
                <a16:creationId xmlns:a16="http://schemas.microsoft.com/office/drawing/2014/main" id="{3506CE7F-D5BA-FC33-30FE-4A8E845B6D08}"/>
              </a:ext>
            </a:extLst>
          </p:cNvPr>
          <p:cNvSpPr txBox="1"/>
          <p:nvPr/>
        </p:nvSpPr>
        <p:spPr>
          <a:xfrm>
            <a:off x="603333" y="6364774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</a:rPr>
              <a:t>Intro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102" name="그림 101">
            <a:extLst>
              <a:ext uri="{FF2B5EF4-FFF2-40B4-BE49-F238E27FC236}">
                <a16:creationId xmlns:a16="http://schemas.microsoft.com/office/drawing/2014/main" id="{C260A2EE-7ED2-FFB4-5E40-709C00706FF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60173" y="6374148"/>
            <a:ext cx="1708030" cy="363807"/>
          </a:xfrm>
          <a:prstGeom prst="rect">
            <a:avLst/>
          </a:prstGeom>
        </p:spPr>
      </p:pic>
      <p:sp>
        <p:nvSpPr>
          <p:cNvPr id="103" name="TextBox 102">
            <a:extLst>
              <a:ext uri="{FF2B5EF4-FFF2-40B4-BE49-F238E27FC236}">
                <a16:creationId xmlns:a16="http://schemas.microsoft.com/office/drawing/2014/main" id="{C4A5F906-8124-9DBB-DC4D-D5958DBE456A}"/>
              </a:ext>
            </a:extLst>
          </p:cNvPr>
          <p:cNvSpPr txBox="1"/>
          <p:nvPr/>
        </p:nvSpPr>
        <p:spPr>
          <a:xfrm>
            <a:off x="7553348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624DC1BD-F4F4-988F-B44C-C9A135265A7D}"/>
              </a:ext>
            </a:extLst>
          </p:cNvPr>
          <p:cNvSpPr/>
          <p:nvPr/>
        </p:nvSpPr>
        <p:spPr>
          <a:xfrm>
            <a:off x="7561311" y="6364772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/>
          </a:p>
        </p:txBody>
      </p:sp>
      <p:pic>
        <p:nvPicPr>
          <p:cNvPr id="105" name="그림 104">
            <a:extLst>
              <a:ext uri="{FF2B5EF4-FFF2-40B4-BE49-F238E27FC236}">
                <a16:creationId xmlns:a16="http://schemas.microsoft.com/office/drawing/2014/main" id="{367DCC38-066B-791E-3036-314B1BDA336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79499" y="6347936"/>
            <a:ext cx="1708030" cy="363807"/>
          </a:xfrm>
          <a:prstGeom prst="rect">
            <a:avLst/>
          </a:prstGeom>
        </p:spPr>
      </p:pic>
      <p:sp>
        <p:nvSpPr>
          <p:cNvPr id="106" name="TextBox 105">
            <a:extLst>
              <a:ext uri="{FF2B5EF4-FFF2-40B4-BE49-F238E27FC236}">
                <a16:creationId xmlns:a16="http://schemas.microsoft.com/office/drawing/2014/main" id="{B5682DD9-2648-565E-4CF0-DD5D5CA5756C}"/>
              </a:ext>
            </a:extLst>
          </p:cNvPr>
          <p:cNvSpPr txBox="1"/>
          <p:nvPr/>
        </p:nvSpPr>
        <p:spPr>
          <a:xfrm>
            <a:off x="9872674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8EF2242B-9B92-34C0-C0E6-6AD4B00C8C89}"/>
              </a:ext>
            </a:extLst>
          </p:cNvPr>
          <p:cNvSpPr/>
          <p:nvPr/>
        </p:nvSpPr>
        <p:spPr>
          <a:xfrm>
            <a:off x="9880637" y="6338044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/>
          </a:p>
        </p:txBody>
      </p:sp>
      <p:pic>
        <p:nvPicPr>
          <p:cNvPr id="108" name="그림 107">
            <a:extLst>
              <a:ext uri="{FF2B5EF4-FFF2-40B4-BE49-F238E27FC236}">
                <a16:creationId xmlns:a16="http://schemas.microsoft.com/office/drawing/2014/main" id="{28B514F4-8318-94A7-86F1-03140948FB7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21521" y="6365522"/>
            <a:ext cx="1708030" cy="363807"/>
          </a:xfrm>
          <a:prstGeom prst="rect">
            <a:avLst/>
          </a:prstGeom>
        </p:spPr>
      </p:pic>
      <p:sp>
        <p:nvSpPr>
          <p:cNvPr id="109" name="TextBox 108">
            <a:extLst>
              <a:ext uri="{FF2B5EF4-FFF2-40B4-BE49-F238E27FC236}">
                <a16:creationId xmlns:a16="http://schemas.microsoft.com/office/drawing/2014/main" id="{120E14D1-3E0D-2B40-355B-955151710A8C}"/>
              </a:ext>
            </a:extLst>
          </p:cNvPr>
          <p:cNvSpPr txBox="1"/>
          <p:nvPr/>
        </p:nvSpPr>
        <p:spPr>
          <a:xfrm>
            <a:off x="2914696" y="6355043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</a:rPr>
              <a:t>Preprocessin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8469A480-4707-1FA9-AD27-32421CB234C3}"/>
              </a:ext>
            </a:extLst>
          </p:cNvPr>
          <p:cNvSpPr txBox="1"/>
          <p:nvPr/>
        </p:nvSpPr>
        <p:spPr>
          <a:xfrm>
            <a:off x="5252944" y="6364850"/>
            <a:ext cx="1726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</a:rPr>
              <a:t>Machine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BEC83FAA-BD0D-A37B-AC9B-B8F488228E9B}"/>
              </a:ext>
            </a:extLst>
          </p:cNvPr>
          <p:cNvSpPr/>
          <p:nvPr/>
        </p:nvSpPr>
        <p:spPr>
          <a:xfrm>
            <a:off x="600697" y="6355043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/>
          </a:p>
          <a:p>
            <a:pPr algn="ctr"/>
            <a:endParaRPr lang="ko-KR" altLang="en-US" sz="1500" dirty="0"/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B535CD80-F926-03E5-AEFF-533BE131ED1E}"/>
              </a:ext>
            </a:extLst>
          </p:cNvPr>
          <p:cNvSpPr/>
          <p:nvPr/>
        </p:nvSpPr>
        <p:spPr>
          <a:xfrm>
            <a:off x="2925263" y="6360081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/>
          </a:p>
          <a:p>
            <a:pPr algn="ctr"/>
            <a:endParaRPr lang="ko-KR" altLang="en-US" sz="1500" dirty="0"/>
          </a:p>
        </p:txBody>
      </p:sp>
      <p:sp>
        <p:nvSpPr>
          <p:cNvPr id="113" name="슬라이드 번호 개체 틀 1">
            <a:extLst>
              <a:ext uri="{FF2B5EF4-FFF2-40B4-BE49-F238E27FC236}">
                <a16:creationId xmlns:a16="http://schemas.microsoft.com/office/drawing/2014/main" id="{95261338-6D52-5714-8599-11EA67897469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/>
              <a:pPr/>
              <a:t>39</a:t>
            </a:fld>
            <a:endParaRPr lang="ko-KR" altLang="en-US"/>
          </a:p>
        </p:txBody>
      </p:sp>
      <p:pic>
        <p:nvPicPr>
          <p:cNvPr id="114" name="그림 113">
            <a:extLst>
              <a:ext uri="{FF2B5EF4-FFF2-40B4-BE49-F238E27FC236}">
                <a16:creationId xmlns:a16="http://schemas.microsoft.com/office/drawing/2014/main" id="{3DFF282D-3BFB-B3E6-6E01-A2498740D52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69959" y="6384039"/>
            <a:ext cx="1708030" cy="363807"/>
          </a:xfrm>
          <a:prstGeom prst="rect">
            <a:avLst/>
          </a:prstGeom>
        </p:spPr>
      </p:pic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88A60DEE-0764-AC17-AA5D-DA9F91C1A8B6}"/>
              </a:ext>
            </a:extLst>
          </p:cNvPr>
          <p:cNvGrpSpPr/>
          <p:nvPr/>
        </p:nvGrpSpPr>
        <p:grpSpPr>
          <a:xfrm>
            <a:off x="603333" y="6357667"/>
            <a:ext cx="1708030" cy="363807"/>
            <a:chOff x="129396" y="6357667"/>
            <a:chExt cx="1708030" cy="363807"/>
          </a:xfrm>
        </p:grpSpPr>
        <p:pic>
          <p:nvPicPr>
            <p:cNvPr id="116" name="그림 115">
              <a:extLst>
                <a:ext uri="{FF2B5EF4-FFF2-40B4-BE49-F238E27FC236}">
                  <a16:creationId xmlns:a16="http://schemas.microsoft.com/office/drawing/2014/main" id="{3AFEF353-09B6-3C58-7DB6-7A68951E210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29396" y="6357667"/>
              <a:ext cx="1708030" cy="363807"/>
            </a:xfrm>
            <a:prstGeom prst="rect">
              <a:avLst/>
            </a:prstGeom>
          </p:spPr>
        </p:pic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4FF6D6A1-A51A-866B-D8EC-1D8EF53C8B27}"/>
                </a:ext>
              </a:extLst>
            </p:cNvPr>
            <p:cNvSpPr txBox="1"/>
            <p:nvPr/>
          </p:nvSpPr>
          <p:spPr>
            <a:xfrm>
              <a:off x="129396" y="6364774"/>
              <a:ext cx="1695933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500" dirty="0">
                  <a:solidFill>
                    <a:schemeClr val="accent6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Intro</a:t>
              </a:r>
              <a:endParaRPr lang="ko-KR" altLang="en-US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118" name="그림 117">
            <a:extLst>
              <a:ext uri="{FF2B5EF4-FFF2-40B4-BE49-F238E27FC236}">
                <a16:creationId xmlns:a16="http://schemas.microsoft.com/office/drawing/2014/main" id="{50641582-07D3-169B-4CE9-58CBF6771A0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60173" y="6374148"/>
            <a:ext cx="1708030" cy="363807"/>
          </a:xfrm>
          <a:prstGeom prst="rect">
            <a:avLst/>
          </a:prstGeom>
        </p:spPr>
      </p:pic>
      <p:sp>
        <p:nvSpPr>
          <p:cNvPr id="119" name="TextBox 118">
            <a:extLst>
              <a:ext uri="{FF2B5EF4-FFF2-40B4-BE49-F238E27FC236}">
                <a16:creationId xmlns:a16="http://schemas.microsoft.com/office/drawing/2014/main" id="{B5ABEB6B-A2E3-5B9F-4954-531EAFE00E62}"/>
              </a:ext>
            </a:extLst>
          </p:cNvPr>
          <p:cNvSpPr txBox="1"/>
          <p:nvPr/>
        </p:nvSpPr>
        <p:spPr>
          <a:xfrm>
            <a:off x="7553348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0140A079-C20E-3FEA-144C-730810D7CB43}"/>
              </a:ext>
            </a:extLst>
          </p:cNvPr>
          <p:cNvSpPr/>
          <p:nvPr/>
        </p:nvSpPr>
        <p:spPr>
          <a:xfrm>
            <a:off x="7561311" y="6364772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1" name="그림 120">
            <a:extLst>
              <a:ext uri="{FF2B5EF4-FFF2-40B4-BE49-F238E27FC236}">
                <a16:creationId xmlns:a16="http://schemas.microsoft.com/office/drawing/2014/main" id="{0E4159B4-AD77-5D29-99C3-A7E3D9AE275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79499" y="6347936"/>
            <a:ext cx="1708030" cy="363807"/>
          </a:xfrm>
          <a:prstGeom prst="rect">
            <a:avLst/>
          </a:prstGeom>
        </p:spPr>
      </p:pic>
      <p:sp>
        <p:nvSpPr>
          <p:cNvPr id="122" name="TextBox 121">
            <a:extLst>
              <a:ext uri="{FF2B5EF4-FFF2-40B4-BE49-F238E27FC236}">
                <a16:creationId xmlns:a16="http://schemas.microsoft.com/office/drawing/2014/main" id="{5A021384-E80C-51AC-3B9A-69AA92CF34FB}"/>
              </a:ext>
            </a:extLst>
          </p:cNvPr>
          <p:cNvSpPr txBox="1"/>
          <p:nvPr/>
        </p:nvSpPr>
        <p:spPr>
          <a:xfrm>
            <a:off x="9872674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0ACF2588-3B04-EB02-25A8-9121E19A2906}"/>
              </a:ext>
            </a:extLst>
          </p:cNvPr>
          <p:cNvSpPr/>
          <p:nvPr/>
        </p:nvSpPr>
        <p:spPr>
          <a:xfrm>
            <a:off x="9880637" y="6338044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33FA5714-3130-FFCD-A38E-B19D42267454}"/>
              </a:ext>
            </a:extLst>
          </p:cNvPr>
          <p:cNvSpPr txBox="1"/>
          <p:nvPr/>
        </p:nvSpPr>
        <p:spPr>
          <a:xfrm>
            <a:off x="5252944" y="6364850"/>
            <a:ext cx="1726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0EA56DF4-6423-9B12-BC8A-614D6DB90C4C}"/>
              </a:ext>
            </a:extLst>
          </p:cNvPr>
          <p:cNvSpPr/>
          <p:nvPr/>
        </p:nvSpPr>
        <p:spPr>
          <a:xfrm>
            <a:off x="5265910" y="6374147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B7E9A5B5-E5AC-2607-5E4C-B73B89E6F642}"/>
              </a:ext>
            </a:extLst>
          </p:cNvPr>
          <p:cNvSpPr/>
          <p:nvPr/>
        </p:nvSpPr>
        <p:spPr>
          <a:xfrm>
            <a:off x="600697" y="6355043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7" name="그림 126">
            <a:extLst>
              <a:ext uri="{FF2B5EF4-FFF2-40B4-BE49-F238E27FC236}">
                <a16:creationId xmlns:a16="http://schemas.microsoft.com/office/drawing/2014/main" id="{0471D4A1-CED1-170D-0B88-89F9D0389FE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69959" y="6384039"/>
            <a:ext cx="1708030" cy="363807"/>
          </a:xfrm>
          <a:prstGeom prst="rect">
            <a:avLst/>
          </a:prstGeom>
        </p:spPr>
      </p:pic>
      <p:pic>
        <p:nvPicPr>
          <p:cNvPr id="128" name="그림 127">
            <a:extLst>
              <a:ext uri="{FF2B5EF4-FFF2-40B4-BE49-F238E27FC236}">
                <a16:creationId xmlns:a16="http://schemas.microsoft.com/office/drawing/2014/main" id="{15BFE6CA-A17E-6A94-A673-7ABDC77F65A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60173" y="6374148"/>
            <a:ext cx="1708030" cy="363807"/>
          </a:xfrm>
          <a:prstGeom prst="rect">
            <a:avLst/>
          </a:prstGeom>
        </p:spPr>
      </p:pic>
      <p:sp>
        <p:nvSpPr>
          <p:cNvPr id="129" name="TextBox 128">
            <a:extLst>
              <a:ext uri="{FF2B5EF4-FFF2-40B4-BE49-F238E27FC236}">
                <a16:creationId xmlns:a16="http://schemas.microsoft.com/office/drawing/2014/main" id="{D3C27E3A-C0F2-7B63-A390-8707F8E40A96}"/>
              </a:ext>
            </a:extLst>
          </p:cNvPr>
          <p:cNvSpPr txBox="1"/>
          <p:nvPr/>
        </p:nvSpPr>
        <p:spPr>
          <a:xfrm>
            <a:off x="7553348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37214597-BDD1-9DD5-BD9D-954CCD329C1D}"/>
              </a:ext>
            </a:extLst>
          </p:cNvPr>
          <p:cNvSpPr/>
          <p:nvPr/>
        </p:nvSpPr>
        <p:spPr>
          <a:xfrm>
            <a:off x="7561311" y="6364772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1" name="그림 130">
            <a:extLst>
              <a:ext uri="{FF2B5EF4-FFF2-40B4-BE49-F238E27FC236}">
                <a16:creationId xmlns:a16="http://schemas.microsoft.com/office/drawing/2014/main" id="{CF46BAB4-5D0C-8003-C1B1-9D0738DEB61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79499" y="6347936"/>
            <a:ext cx="1708030" cy="363807"/>
          </a:xfrm>
          <a:prstGeom prst="rect">
            <a:avLst/>
          </a:prstGeom>
        </p:spPr>
      </p:pic>
      <p:sp>
        <p:nvSpPr>
          <p:cNvPr id="132" name="TextBox 131">
            <a:extLst>
              <a:ext uri="{FF2B5EF4-FFF2-40B4-BE49-F238E27FC236}">
                <a16:creationId xmlns:a16="http://schemas.microsoft.com/office/drawing/2014/main" id="{FB4B7076-10AB-F1BE-378B-3EDF162DEF2D}"/>
              </a:ext>
            </a:extLst>
          </p:cNvPr>
          <p:cNvSpPr txBox="1"/>
          <p:nvPr/>
        </p:nvSpPr>
        <p:spPr>
          <a:xfrm>
            <a:off x="9872674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31D2F048-4C22-7D27-B687-CC7ACECBD744}"/>
              </a:ext>
            </a:extLst>
          </p:cNvPr>
          <p:cNvSpPr/>
          <p:nvPr/>
        </p:nvSpPr>
        <p:spPr>
          <a:xfrm>
            <a:off x="9880637" y="6338044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54D1B89E-E565-D550-DE59-E3B2F069D143}"/>
              </a:ext>
            </a:extLst>
          </p:cNvPr>
          <p:cNvSpPr txBox="1"/>
          <p:nvPr/>
        </p:nvSpPr>
        <p:spPr>
          <a:xfrm>
            <a:off x="5252944" y="6364850"/>
            <a:ext cx="1726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5" name="그림 134">
            <a:extLst>
              <a:ext uri="{FF2B5EF4-FFF2-40B4-BE49-F238E27FC236}">
                <a16:creationId xmlns:a16="http://schemas.microsoft.com/office/drawing/2014/main" id="{5C0CF8C1-AA32-E681-FF6C-87DD90F21CA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73166" y="6361089"/>
            <a:ext cx="1708030" cy="363807"/>
          </a:xfrm>
          <a:prstGeom prst="rect">
            <a:avLst/>
          </a:prstGeom>
        </p:spPr>
      </p:pic>
      <p:sp>
        <p:nvSpPr>
          <p:cNvPr id="136" name="TextBox 135">
            <a:extLst>
              <a:ext uri="{FF2B5EF4-FFF2-40B4-BE49-F238E27FC236}">
                <a16:creationId xmlns:a16="http://schemas.microsoft.com/office/drawing/2014/main" id="{9139172B-3CEF-B3E8-E505-D9E2F7317BBC}"/>
              </a:ext>
            </a:extLst>
          </p:cNvPr>
          <p:cNvSpPr txBox="1"/>
          <p:nvPr/>
        </p:nvSpPr>
        <p:spPr>
          <a:xfrm>
            <a:off x="7566341" y="6350610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Haar</a:t>
            </a:r>
            <a:r>
              <a:rPr lang="en-US" altLang="ko-KR" sz="1500" dirty="0"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classifier</a:t>
            </a:r>
            <a:endParaRPr lang="ko-KR" altLang="en-US" sz="1500" dirty="0">
              <a:solidFill>
                <a:srgbClr val="6456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C3A219AE-BC55-2E30-FD57-59D8A69C5148}"/>
              </a:ext>
            </a:extLst>
          </p:cNvPr>
          <p:cNvSpPr/>
          <p:nvPr/>
        </p:nvSpPr>
        <p:spPr>
          <a:xfrm>
            <a:off x="7561311" y="6344452"/>
            <a:ext cx="1708030" cy="393502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solidFill>
                <a:srgbClr val="6456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8" name="슬라이드 번호 개체 틀 1">
            <a:extLst>
              <a:ext uri="{FF2B5EF4-FFF2-40B4-BE49-F238E27FC236}">
                <a16:creationId xmlns:a16="http://schemas.microsoft.com/office/drawing/2014/main" id="{F38F8112-D9DA-18CF-A2FC-563B55B6118A}"/>
              </a:ext>
            </a:extLst>
          </p:cNvPr>
          <p:cNvSpPr txBox="1">
            <a:spLocks/>
          </p:cNvSpPr>
          <p:nvPr/>
        </p:nvSpPr>
        <p:spPr>
          <a:xfrm>
            <a:off x="8597462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/>
              <a:pPr/>
              <a:t>39</a:t>
            </a:fld>
            <a:endParaRPr lang="ko-KR" altLang="en-US"/>
          </a:p>
        </p:txBody>
      </p:sp>
      <p:sp>
        <p:nvSpPr>
          <p:cNvPr id="139" name="슬라이드 번호 개체 틀 1">
            <a:extLst>
              <a:ext uri="{FF2B5EF4-FFF2-40B4-BE49-F238E27FC236}">
                <a16:creationId xmlns:a16="http://schemas.microsoft.com/office/drawing/2014/main" id="{FC75D549-7802-32FD-8C54-8FE561224B46}"/>
              </a:ext>
            </a:extLst>
          </p:cNvPr>
          <p:cNvSpPr txBox="1">
            <a:spLocks/>
          </p:cNvSpPr>
          <p:nvPr/>
        </p:nvSpPr>
        <p:spPr>
          <a:xfrm>
            <a:off x="8597462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39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0" name="슬라이드 번호 개체 틀 1">
            <a:extLst>
              <a:ext uri="{FF2B5EF4-FFF2-40B4-BE49-F238E27FC236}">
                <a16:creationId xmlns:a16="http://schemas.microsoft.com/office/drawing/2014/main" id="{C540657A-27EA-AE0A-A36B-36AC36910DF6}"/>
              </a:ext>
            </a:extLst>
          </p:cNvPr>
          <p:cNvSpPr txBox="1">
            <a:spLocks/>
          </p:cNvSpPr>
          <p:nvPr/>
        </p:nvSpPr>
        <p:spPr>
          <a:xfrm>
            <a:off x="8597462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39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1" name="슬라이드 번호 개체 틀 1">
            <a:extLst>
              <a:ext uri="{FF2B5EF4-FFF2-40B4-BE49-F238E27FC236}">
                <a16:creationId xmlns:a16="http://schemas.microsoft.com/office/drawing/2014/main" id="{967462C3-CEFD-818A-C5F4-121764FD69AF}"/>
              </a:ext>
            </a:extLst>
          </p:cNvPr>
          <p:cNvSpPr txBox="1">
            <a:spLocks/>
          </p:cNvSpPr>
          <p:nvPr/>
        </p:nvSpPr>
        <p:spPr>
          <a:xfrm>
            <a:off x="8597462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39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2" name="슬라이드 번호 개체 틀 1">
            <a:extLst>
              <a:ext uri="{FF2B5EF4-FFF2-40B4-BE49-F238E27FC236}">
                <a16:creationId xmlns:a16="http://schemas.microsoft.com/office/drawing/2014/main" id="{0132F623-2F84-EDA8-0F4C-F9DB64CA5128}"/>
              </a:ext>
            </a:extLst>
          </p:cNvPr>
          <p:cNvSpPr txBox="1">
            <a:spLocks/>
          </p:cNvSpPr>
          <p:nvPr/>
        </p:nvSpPr>
        <p:spPr>
          <a:xfrm>
            <a:off x="8597462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39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3" name="그림 142">
            <a:extLst>
              <a:ext uri="{FF2B5EF4-FFF2-40B4-BE49-F238E27FC236}">
                <a16:creationId xmlns:a16="http://schemas.microsoft.com/office/drawing/2014/main" id="{D52EAD68-E069-AD98-5622-8FA04C91250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56821" y="6384039"/>
            <a:ext cx="1708030" cy="363807"/>
          </a:xfrm>
          <a:prstGeom prst="rect">
            <a:avLst/>
          </a:prstGeom>
        </p:spPr>
      </p:pic>
      <p:pic>
        <p:nvPicPr>
          <p:cNvPr id="144" name="그림 143">
            <a:extLst>
              <a:ext uri="{FF2B5EF4-FFF2-40B4-BE49-F238E27FC236}">
                <a16:creationId xmlns:a16="http://schemas.microsoft.com/office/drawing/2014/main" id="{EB56E5C5-A64D-5D0D-BFA1-0155B881FC5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0195" y="6357667"/>
            <a:ext cx="1708030" cy="363807"/>
          </a:xfrm>
          <a:prstGeom prst="rect">
            <a:avLst/>
          </a:prstGeom>
        </p:spPr>
      </p:pic>
      <p:sp>
        <p:nvSpPr>
          <p:cNvPr id="145" name="TextBox 144">
            <a:extLst>
              <a:ext uri="{FF2B5EF4-FFF2-40B4-BE49-F238E27FC236}">
                <a16:creationId xmlns:a16="http://schemas.microsoft.com/office/drawing/2014/main" id="{5F23247A-CF4F-47F0-1C9B-DEC86713ADC3}"/>
              </a:ext>
            </a:extLst>
          </p:cNvPr>
          <p:cNvSpPr txBox="1"/>
          <p:nvPr/>
        </p:nvSpPr>
        <p:spPr>
          <a:xfrm>
            <a:off x="590195" y="6364774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6" name="그림 145">
            <a:extLst>
              <a:ext uri="{FF2B5EF4-FFF2-40B4-BE49-F238E27FC236}">
                <a16:creationId xmlns:a16="http://schemas.microsoft.com/office/drawing/2014/main" id="{364FB4FE-5B18-4C4D-94DB-EABA166187E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47035" y="6374148"/>
            <a:ext cx="1708030" cy="363807"/>
          </a:xfrm>
          <a:prstGeom prst="rect">
            <a:avLst/>
          </a:prstGeom>
        </p:spPr>
      </p:pic>
      <p:sp>
        <p:nvSpPr>
          <p:cNvPr id="147" name="TextBox 146">
            <a:extLst>
              <a:ext uri="{FF2B5EF4-FFF2-40B4-BE49-F238E27FC236}">
                <a16:creationId xmlns:a16="http://schemas.microsoft.com/office/drawing/2014/main" id="{E57AAE5C-931B-0D3E-8CAB-0EC381614C82}"/>
              </a:ext>
            </a:extLst>
          </p:cNvPr>
          <p:cNvSpPr txBox="1"/>
          <p:nvPr/>
        </p:nvSpPr>
        <p:spPr>
          <a:xfrm>
            <a:off x="7540210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8" name="그림 147">
            <a:extLst>
              <a:ext uri="{FF2B5EF4-FFF2-40B4-BE49-F238E27FC236}">
                <a16:creationId xmlns:a16="http://schemas.microsoft.com/office/drawing/2014/main" id="{00CE4B7A-CEDB-73AA-62D1-CB6BCAE7345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66361" y="6347936"/>
            <a:ext cx="1708030" cy="363807"/>
          </a:xfrm>
          <a:prstGeom prst="rect">
            <a:avLst/>
          </a:prstGeom>
        </p:spPr>
      </p:pic>
      <p:sp>
        <p:nvSpPr>
          <p:cNvPr id="149" name="TextBox 148">
            <a:extLst>
              <a:ext uri="{FF2B5EF4-FFF2-40B4-BE49-F238E27FC236}">
                <a16:creationId xmlns:a16="http://schemas.microsoft.com/office/drawing/2014/main" id="{79DE71AB-96CC-FB49-DA0B-3ACDF8533EE7}"/>
              </a:ext>
            </a:extLst>
          </p:cNvPr>
          <p:cNvSpPr txBox="1"/>
          <p:nvPr/>
        </p:nvSpPr>
        <p:spPr>
          <a:xfrm>
            <a:off x="9859536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13B5809D-E6FF-F286-40AF-878A54F73053}"/>
              </a:ext>
            </a:extLst>
          </p:cNvPr>
          <p:cNvSpPr/>
          <p:nvPr/>
        </p:nvSpPr>
        <p:spPr>
          <a:xfrm>
            <a:off x="9867499" y="6338044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1" name="그림 150">
            <a:extLst>
              <a:ext uri="{FF2B5EF4-FFF2-40B4-BE49-F238E27FC236}">
                <a16:creationId xmlns:a16="http://schemas.microsoft.com/office/drawing/2014/main" id="{A4FCC749-8AD5-2D79-3E8C-DF4ACF67E4B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08383" y="6365522"/>
            <a:ext cx="1708030" cy="363807"/>
          </a:xfrm>
          <a:prstGeom prst="rect">
            <a:avLst/>
          </a:prstGeom>
        </p:spPr>
      </p:pic>
      <p:sp>
        <p:nvSpPr>
          <p:cNvPr id="152" name="TextBox 151">
            <a:extLst>
              <a:ext uri="{FF2B5EF4-FFF2-40B4-BE49-F238E27FC236}">
                <a16:creationId xmlns:a16="http://schemas.microsoft.com/office/drawing/2014/main" id="{B0638F54-395D-6923-92C0-D5ACCE15A55B}"/>
              </a:ext>
            </a:extLst>
          </p:cNvPr>
          <p:cNvSpPr txBox="1"/>
          <p:nvPr/>
        </p:nvSpPr>
        <p:spPr>
          <a:xfrm>
            <a:off x="2901558" y="6355043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Preprocessin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AA7EB0DD-61F3-217E-1B82-2BD9B7CEF5A8}"/>
              </a:ext>
            </a:extLst>
          </p:cNvPr>
          <p:cNvSpPr txBox="1"/>
          <p:nvPr/>
        </p:nvSpPr>
        <p:spPr>
          <a:xfrm>
            <a:off x="5239806" y="6364850"/>
            <a:ext cx="1726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445BF498-8764-A6E8-7443-F5026D6D841D}"/>
              </a:ext>
            </a:extLst>
          </p:cNvPr>
          <p:cNvSpPr/>
          <p:nvPr/>
        </p:nvSpPr>
        <p:spPr>
          <a:xfrm>
            <a:off x="587559" y="6355043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64292F93-F232-DED2-825E-1457BD4D8227}"/>
              </a:ext>
            </a:extLst>
          </p:cNvPr>
          <p:cNvSpPr/>
          <p:nvPr/>
        </p:nvSpPr>
        <p:spPr>
          <a:xfrm>
            <a:off x="2912125" y="6360081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8B3977A0-8023-EC29-7EE8-FC42C621D1F6}"/>
              </a:ext>
            </a:extLst>
          </p:cNvPr>
          <p:cNvSpPr/>
          <p:nvPr/>
        </p:nvSpPr>
        <p:spPr>
          <a:xfrm>
            <a:off x="5249267" y="6384039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7" name="슬라이드 번호 개체 틀 1">
            <a:extLst>
              <a:ext uri="{FF2B5EF4-FFF2-40B4-BE49-F238E27FC236}">
                <a16:creationId xmlns:a16="http://schemas.microsoft.com/office/drawing/2014/main" id="{00FB54C0-CB3C-1BB5-3C6F-1E6F9BE8CA65}"/>
              </a:ext>
            </a:extLst>
          </p:cNvPr>
          <p:cNvSpPr txBox="1">
            <a:spLocks/>
          </p:cNvSpPr>
          <p:nvPr/>
        </p:nvSpPr>
        <p:spPr>
          <a:xfrm>
            <a:off x="8597462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/>
              <a:pPr/>
              <a:t>39</a:t>
            </a:fld>
            <a:endParaRPr lang="ko-KR" altLang="en-US"/>
          </a:p>
        </p:txBody>
      </p:sp>
      <p:sp>
        <p:nvSpPr>
          <p:cNvPr id="158" name="슬라이드 번호 개체 틀 1">
            <a:extLst>
              <a:ext uri="{FF2B5EF4-FFF2-40B4-BE49-F238E27FC236}">
                <a16:creationId xmlns:a16="http://schemas.microsoft.com/office/drawing/2014/main" id="{E302749F-539F-FC88-D767-2C18DDEC5F00}"/>
              </a:ext>
            </a:extLst>
          </p:cNvPr>
          <p:cNvSpPr txBox="1">
            <a:spLocks/>
          </p:cNvSpPr>
          <p:nvPr/>
        </p:nvSpPr>
        <p:spPr>
          <a:xfrm>
            <a:off x="8597462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/>
              <a:pPr/>
              <a:t>39</a:t>
            </a:fld>
            <a:endParaRPr lang="ko-KR" altLang="en-US"/>
          </a:p>
        </p:txBody>
      </p:sp>
      <p:pic>
        <p:nvPicPr>
          <p:cNvPr id="159" name="그림 158">
            <a:extLst>
              <a:ext uri="{FF2B5EF4-FFF2-40B4-BE49-F238E27FC236}">
                <a16:creationId xmlns:a16="http://schemas.microsoft.com/office/drawing/2014/main" id="{16297A7D-3848-31B8-6E37-764B4B13F04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56821" y="6384039"/>
            <a:ext cx="1708030" cy="363807"/>
          </a:xfrm>
          <a:prstGeom prst="rect">
            <a:avLst/>
          </a:prstGeom>
        </p:spPr>
      </p:pic>
      <p:pic>
        <p:nvPicPr>
          <p:cNvPr id="160" name="그림 159">
            <a:extLst>
              <a:ext uri="{FF2B5EF4-FFF2-40B4-BE49-F238E27FC236}">
                <a16:creationId xmlns:a16="http://schemas.microsoft.com/office/drawing/2014/main" id="{C27CAEA6-5658-CEC8-5EC2-8C871DE57AF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0195" y="6357667"/>
            <a:ext cx="1708030" cy="363807"/>
          </a:xfrm>
          <a:prstGeom prst="rect">
            <a:avLst/>
          </a:prstGeom>
        </p:spPr>
      </p:pic>
      <p:sp>
        <p:nvSpPr>
          <p:cNvPr id="161" name="TextBox 160">
            <a:extLst>
              <a:ext uri="{FF2B5EF4-FFF2-40B4-BE49-F238E27FC236}">
                <a16:creationId xmlns:a16="http://schemas.microsoft.com/office/drawing/2014/main" id="{5B388089-C11C-14B5-50C0-1B129AB46F71}"/>
              </a:ext>
            </a:extLst>
          </p:cNvPr>
          <p:cNvSpPr txBox="1"/>
          <p:nvPr/>
        </p:nvSpPr>
        <p:spPr>
          <a:xfrm>
            <a:off x="590195" y="6364774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</a:rPr>
              <a:t>Intro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162" name="그림 161">
            <a:extLst>
              <a:ext uri="{FF2B5EF4-FFF2-40B4-BE49-F238E27FC236}">
                <a16:creationId xmlns:a16="http://schemas.microsoft.com/office/drawing/2014/main" id="{987A1388-0617-3E54-219F-BC0ECFFEF15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47035" y="6374148"/>
            <a:ext cx="1708030" cy="363807"/>
          </a:xfrm>
          <a:prstGeom prst="rect">
            <a:avLst/>
          </a:prstGeom>
        </p:spPr>
      </p:pic>
      <p:sp>
        <p:nvSpPr>
          <p:cNvPr id="163" name="TextBox 162">
            <a:extLst>
              <a:ext uri="{FF2B5EF4-FFF2-40B4-BE49-F238E27FC236}">
                <a16:creationId xmlns:a16="http://schemas.microsoft.com/office/drawing/2014/main" id="{24BF6859-8172-8261-CD5F-590A0F32DEFA}"/>
              </a:ext>
            </a:extLst>
          </p:cNvPr>
          <p:cNvSpPr txBox="1"/>
          <p:nvPr/>
        </p:nvSpPr>
        <p:spPr>
          <a:xfrm>
            <a:off x="7540210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714D0785-B64D-1CCE-4B1E-9FE01E8F2E5C}"/>
              </a:ext>
            </a:extLst>
          </p:cNvPr>
          <p:cNvSpPr/>
          <p:nvPr/>
        </p:nvSpPr>
        <p:spPr>
          <a:xfrm>
            <a:off x="7548173" y="6364772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/>
          </a:p>
        </p:txBody>
      </p:sp>
      <p:pic>
        <p:nvPicPr>
          <p:cNvPr id="165" name="그림 164">
            <a:extLst>
              <a:ext uri="{FF2B5EF4-FFF2-40B4-BE49-F238E27FC236}">
                <a16:creationId xmlns:a16="http://schemas.microsoft.com/office/drawing/2014/main" id="{C2B8C2BD-C8D4-C8FB-F307-7ABFDDD4578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66361" y="6347936"/>
            <a:ext cx="1708030" cy="363807"/>
          </a:xfrm>
          <a:prstGeom prst="rect">
            <a:avLst/>
          </a:prstGeom>
        </p:spPr>
      </p:pic>
      <p:sp>
        <p:nvSpPr>
          <p:cNvPr id="166" name="TextBox 165">
            <a:extLst>
              <a:ext uri="{FF2B5EF4-FFF2-40B4-BE49-F238E27FC236}">
                <a16:creationId xmlns:a16="http://schemas.microsoft.com/office/drawing/2014/main" id="{88B483F7-A3B3-3224-D214-A7D090190508}"/>
              </a:ext>
            </a:extLst>
          </p:cNvPr>
          <p:cNvSpPr txBox="1"/>
          <p:nvPr/>
        </p:nvSpPr>
        <p:spPr>
          <a:xfrm>
            <a:off x="9859536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3010697D-6CB3-8194-B5F5-9AFB7107B0E2}"/>
              </a:ext>
            </a:extLst>
          </p:cNvPr>
          <p:cNvSpPr/>
          <p:nvPr/>
        </p:nvSpPr>
        <p:spPr>
          <a:xfrm>
            <a:off x="9867499" y="6338044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/>
          </a:p>
        </p:txBody>
      </p:sp>
      <p:pic>
        <p:nvPicPr>
          <p:cNvPr id="168" name="그림 167">
            <a:extLst>
              <a:ext uri="{FF2B5EF4-FFF2-40B4-BE49-F238E27FC236}">
                <a16:creationId xmlns:a16="http://schemas.microsoft.com/office/drawing/2014/main" id="{147F708C-7200-0AA0-16C0-753E2F347CB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08383" y="6365522"/>
            <a:ext cx="1708030" cy="363807"/>
          </a:xfrm>
          <a:prstGeom prst="rect">
            <a:avLst/>
          </a:prstGeom>
        </p:spPr>
      </p:pic>
      <p:sp>
        <p:nvSpPr>
          <p:cNvPr id="169" name="TextBox 168">
            <a:extLst>
              <a:ext uri="{FF2B5EF4-FFF2-40B4-BE49-F238E27FC236}">
                <a16:creationId xmlns:a16="http://schemas.microsoft.com/office/drawing/2014/main" id="{99623332-F4D2-2ADC-C358-EAFFA64691D8}"/>
              </a:ext>
            </a:extLst>
          </p:cNvPr>
          <p:cNvSpPr txBox="1"/>
          <p:nvPr/>
        </p:nvSpPr>
        <p:spPr>
          <a:xfrm>
            <a:off x="2901558" y="6355043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</a:rPr>
              <a:t>Preprocessin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4B25297C-2548-2493-4FFB-86B8D4278B11}"/>
              </a:ext>
            </a:extLst>
          </p:cNvPr>
          <p:cNvSpPr txBox="1"/>
          <p:nvPr/>
        </p:nvSpPr>
        <p:spPr>
          <a:xfrm>
            <a:off x="5239806" y="6364850"/>
            <a:ext cx="1726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</a:rPr>
              <a:t>Machine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5E6601DB-2C43-503D-F15A-E9309F1C01B4}"/>
              </a:ext>
            </a:extLst>
          </p:cNvPr>
          <p:cNvSpPr/>
          <p:nvPr/>
        </p:nvSpPr>
        <p:spPr>
          <a:xfrm>
            <a:off x="587559" y="6355043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/>
          </a:p>
          <a:p>
            <a:pPr algn="ctr"/>
            <a:endParaRPr lang="ko-KR" altLang="en-US" sz="1500" dirty="0"/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6D890144-C2D6-61E1-B3B5-BC44A1A6F4CD}"/>
              </a:ext>
            </a:extLst>
          </p:cNvPr>
          <p:cNvSpPr/>
          <p:nvPr/>
        </p:nvSpPr>
        <p:spPr>
          <a:xfrm>
            <a:off x="2912125" y="6360081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/>
          </a:p>
          <a:p>
            <a:pPr algn="ctr"/>
            <a:endParaRPr lang="ko-KR" altLang="en-US" sz="1500" dirty="0"/>
          </a:p>
        </p:txBody>
      </p:sp>
      <p:sp>
        <p:nvSpPr>
          <p:cNvPr id="173" name="슬라이드 번호 개체 틀 1">
            <a:extLst>
              <a:ext uri="{FF2B5EF4-FFF2-40B4-BE49-F238E27FC236}">
                <a16:creationId xmlns:a16="http://schemas.microsoft.com/office/drawing/2014/main" id="{E640718A-449C-44CC-C1F3-F07E86D504D3}"/>
              </a:ext>
            </a:extLst>
          </p:cNvPr>
          <p:cNvSpPr txBox="1">
            <a:spLocks/>
          </p:cNvSpPr>
          <p:nvPr/>
        </p:nvSpPr>
        <p:spPr>
          <a:xfrm>
            <a:off x="8597462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/>
              <a:pPr/>
              <a:t>39</a:t>
            </a:fld>
            <a:endParaRPr lang="ko-KR" altLang="en-US"/>
          </a:p>
        </p:txBody>
      </p:sp>
      <p:pic>
        <p:nvPicPr>
          <p:cNvPr id="174" name="그림 173">
            <a:extLst>
              <a:ext uri="{FF2B5EF4-FFF2-40B4-BE49-F238E27FC236}">
                <a16:creationId xmlns:a16="http://schemas.microsoft.com/office/drawing/2014/main" id="{72C792BC-5569-A9C5-ACEC-8B068B53BDF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56821" y="6384039"/>
            <a:ext cx="1708030" cy="363807"/>
          </a:xfrm>
          <a:prstGeom prst="rect">
            <a:avLst/>
          </a:prstGeom>
        </p:spPr>
      </p:pic>
      <p:grpSp>
        <p:nvGrpSpPr>
          <p:cNvPr id="175" name="그룹 174">
            <a:extLst>
              <a:ext uri="{FF2B5EF4-FFF2-40B4-BE49-F238E27FC236}">
                <a16:creationId xmlns:a16="http://schemas.microsoft.com/office/drawing/2014/main" id="{F66432F1-C446-E4DA-1E3C-FCBEAF445161}"/>
              </a:ext>
            </a:extLst>
          </p:cNvPr>
          <p:cNvGrpSpPr/>
          <p:nvPr/>
        </p:nvGrpSpPr>
        <p:grpSpPr>
          <a:xfrm>
            <a:off x="590195" y="6357667"/>
            <a:ext cx="1708030" cy="363807"/>
            <a:chOff x="129396" y="6357667"/>
            <a:chExt cx="1708030" cy="363807"/>
          </a:xfrm>
        </p:grpSpPr>
        <p:pic>
          <p:nvPicPr>
            <p:cNvPr id="176" name="그림 175">
              <a:extLst>
                <a:ext uri="{FF2B5EF4-FFF2-40B4-BE49-F238E27FC236}">
                  <a16:creationId xmlns:a16="http://schemas.microsoft.com/office/drawing/2014/main" id="{46100272-1764-32C0-CE04-2A22C61530E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29396" y="6357667"/>
              <a:ext cx="1708030" cy="363807"/>
            </a:xfrm>
            <a:prstGeom prst="rect">
              <a:avLst/>
            </a:prstGeom>
          </p:spPr>
        </p:pic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2D38EA86-2949-D5B6-A0FB-163EA44B924C}"/>
                </a:ext>
              </a:extLst>
            </p:cNvPr>
            <p:cNvSpPr txBox="1"/>
            <p:nvPr/>
          </p:nvSpPr>
          <p:spPr>
            <a:xfrm>
              <a:off x="129396" y="6364774"/>
              <a:ext cx="1695933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500" dirty="0">
                  <a:solidFill>
                    <a:schemeClr val="accent6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Intro</a:t>
              </a:r>
              <a:endParaRPr lang="ko-KR" altLang="en-US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178" name="그림 177">
            <a:extLst>
              <a:ext uri="{FF2B5EF4-FFF2-40B4-BE49-F238E27FC236}">
                <a16:creationId xmlns:a16="http://schemas.microsoft.com/office/drawing/2014/main" id="{29A9501C-665D-CB55-75F7-6136B13C1FD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47035" y="6374148"/>
            <a:ext cx="1708030" cy="363807"/>
          </a:xfrm>
          <a:prstGeom prst="rect">
            <a:avLst/>
          </a:prstGeom>
        </p:spPr>
      </p:pic>
      <p:sp>
        <p:nvSpPr>
          <p:cNvPr id="179" name="TextBox 178">
            <a:extLst>
              <a:ext uri="{FF2B5EF4-FFF2-40B4-BE49-F238E27FC236}">
                <a16:creationId xmlns:a16="http://schemas.microsoft.com/office/drawing/2014/main" id="{53A0B1EA-3B4D-A86F-D124-9069AFF7E6DE}"/>
              </a:ext>
            </a:extLst>
          </p:cNvPr>
          <p:cNvSpPr txBox="1"/>
          <p:nvPr/>
        </p:nvSpPr>
        <p:spPr>
          <a:xfrm>
            <a:off x="7540210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D77AE29E-654B-46EB-693B-A2D48EB93259}"/>
              </a:ext>
            </a:extLst>
          </p:cNvPr>
          <p:cNvSpPr/>
          <p:nvPr/>
        </p:nvSpPr>
        <p:spPr>
          <a:xfrm>
            <a:off x="7548173" y="6364772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81" name="그림 180">
            <a:extLst>
              <a:ext uri="{FF2B5EF4-FFF2-40B4-BE49-F238E27FC236}">
                <a16:creationId xmlns:a16="http://schemas.microsoft.com/office/drawing/2014/main" id="{2043E43D-8707-4688-3D8F-1169A09F87B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66361" y="6347936"/>
            <a:ext cx="1708030" cy="363807"/>
          </a:xfrm>
          <a:prstGeom prst="rect">
            <a:avLst/>
          </a:prstGeom>
        </p:spPr>
      </p:pic>
      <p:sp>
        <p:nvSpPr>
          <p:cNvPr id="182" name="TextBox 181">
            <a:extLst>
              <a:ext uri="{FF2B5EF4-FFF2-40B4-BE49-F238E27FC236}">
                <a16:creationId xmlns:a16="http://schemas.microsoft.com/office/drawing/2014/main" id="{3EEFAA25-7A43-B79D-2F92-AFF90EC47587}"/>
              </a:ext>
            </a:extLst>
          </p:cNvPr>
          <p:cNvSpPr txBox="1"/>
          <p:nvPr/>
        </p:nvSpPr>
        <p:spPr>
          <a:xfrm>
            <a:off x="9859536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79147343-D5FD-2943-A380-6B6524D75F4D}"/>
              </a:ext>
            </a:extLst>
          </p:cNvPr>
          <p:cNvSpPr/>
          <p:nvPr/>
        </p:nvSpPr>
        <p:spPr>
          <a:xfrm>
            <a:off x="9867499" y="6338044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7DF510BF-F1EE-DE4A-3C8E-5153FF77BB39}"/>
              </a:ext>
            </a:extLst>
          </p:cNvPr>
          <p:cNvSpPr txBox="1"/>
          <p:nvPr/>
        </p:nvSpPr>
        <p:spPr>
          <a:xfrm>
            <a:off x="5239806" y="6364850"/>
            <a:ext cx="1726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2F23C79A-B34B-AD70-CDE4-DB4177854D29}"/>
              </a:ext>
            </a:extLst>
          </p:cNvPr>
          <p:cNvSpPr/>
          <p:nvPr/>
        </p:nvSpPr>
        <p:spPr>
          <a:xfrm>
            <a:off x="5252772" y="6374147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E2CA9000-4C9F-6892-BBA7-2636BA8E5638}"/>
              </a:ext>
            </a:extLst>
          </p:cNvPr>
          <p:cNvSpPr/>
          <p:nvPr/>
        </p:nvSpPr>
        <p:spPr>
          <a:xfrm>
            <a:off x="587559" y="6355043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87" name="그림 186">
            <a:extLst>
              <a:ext uri="{FF2B5EF4-FFF2-40B4-BE49-F238E27FC236}">
                <a16:creationId xmlns:a16="http://schemas.microsoft.com/office/drawing/2014/main" id="{40E8F25D-BECE-CF37-08DB-AF793F4271F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47035" y="6374148"/>
            <a:ext cx="1708030" cy="363807"/>
          </a:xfrm>
          <a:prstGeom prst="rect">
            <a:avLst/>
          </a:prstGeom>
        </p:spPr>
      </p:pic>
      <p:sp>
        <p:nvSpPr>
          <p:cNvPr id="188" name="TextBox 187">
            <a:extLst>
              <a:ext uri="{FF2B5EF4-FFF2-40B4-BE49-F238E27FC236}">
                <a16:creationId xmlns:a16="http://schemas.microsoft.com/office/drawing/2014/main" id="{71FC6BC6-B596-8B68-4C94-406F8E148919}"/>
              </a:ext>
            </a:extLst>
          </p:cNvPr>
          <p:cNvSpPr txBox="1"/>
          <p:nvPr/>
        </p:nvSpPr>
        <p:spPr>
          <a:xfrm>
            <a:off x="7540210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Haar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classifier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89" name="그림 188">
            <a:extLst>
              <a:ext uri="{FF2B5EF4-FFF2-40B4-BE49-F238E27FC236}">
                <a16:creationId xmlns:a16="http://schemas.microsoft.com/office/drawing/2014/main" id="{4AB6BA0D-70A6-AA45-FE03-6F8BF1C7515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66361" y="6347936"/>
            <a:ext cx="1708030" cy="363807"/>
          </a:xfrm>
          <a:prstGeom prst="rect">
            <a:avLst/>
          </a:prstGeom>
        </p:spPr>
      </p:pic>
      <p:sp>
        <p:nvSpPr>
          <p:cNvPr id="190" name="TextBox 189">
            <a:extLst>
              <a:ext uri="{FF2B5EF4-FFF2-40B4-BE49-F238E27FC236}">
                <a16:creationId xmlns:a16="http://schemas.microsoft.com/office/drawing/2014/main" id="{219DC137-B1CE-A2B1-3F25-765EDBA67CD8}"/>
              </a:ext>
            </a:extLst>
          </p:cNvPr>
          <p:cNvSpPr txBox="1"/>
          <p:nvPr/>
        </p:nvSpPr>
        <p:spPr>
          <a:xfrm>
            <a:off x="9859536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53B6CB66-B61C-3E0B-8EBC-62329F5A84A1}"/>
              </a:ext>
            </a:extLst>
          </p:cNvPr>
          <p:cNvSpPr/>
          <p:nvPr/>
        </p:nvSpPr>
        <p:spPr>
          <a:xfrm>
            <a:off x="7559927" y="6382254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51656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그림 4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9959" y="6384039"/>
            <a:ext cx="1708030" cy="363807"/>
          </a:xfrm>
          <a:prstGeom prst="rect">
            <a:avLst/>
          </a:prstGeom>
        </p:spPr>
      </p:pic>
      <p:cxnSp>
        <p:nvCxnSpPr>
          <p:cNvPr id="27" name="직선 연결선 26"/>
          <p:cNvCxnSpPr/>
          <p:nvPr/>
        </p:nvCxnSpPr>
        <p:spPr>
          <a:xfrm>
            <a:off x="0" y="6533617"/>
            <a:ext cx="12192000" cy="5206"/>
          </a:xfrm>
          <a:prstGeom prst="line">
            <a:avLst/>
          </a:prstGeom>
          <a:ln w="38100">
            <a:solidFill>
              <a:srgbClr val="E491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/>
          <p:cNvCxnSpPr/>
          <p:nvPr/>
        </p:nvCxnSpPr>
        <p:spPr>
          <a:xfrm>
            <a:off x="304799" y="972455"/>
            <a:ext cx="6197600" cy="0"/>
          </a:xfrm>
          <a:prstGeom prst="line">
            <a:avLst/>
          </a:prstGeom>
          <a:ln w="38100">
            <a:solidFill>
              <a:srgbClr val="E491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/>
          <p:cNvSpPr/>
          <p:nvPr/>
        </p:nvSpPr>
        <p:spPr>
          <a:xfrm>
            <a:off x="275771" y="423706"/>
            <a:ext cx="15504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Intro</a:t>
            </a:r>
            <a:endParaRPr lang="ko-KR" altLang="en-US" sz="3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6456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4DB73AE-B713-ED40-8BEC-A07EF376694F}"/>
              </a:ext>
            </a:extLst>
          </p:cNvPr>
          <p:cNvSpPr/>
          <p:nvPr/>
        </p:nvSpPr>
        <p:spPr>
          <a:xfrm>
            <a:off x="275770" y="1019879"/>
            <a:ext cx="8334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Necessity and goal of project</a:t>
            </a:r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6456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603333" y="6357667"/>
            <a:ext cx="1708030" cy="363807"/>
            <a:chOff x="129396" y="6357667"/>
            <a:chExt cx="1708030" cy="363807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9396" y="6357667"/>
              <a:ext cx="1708030" cy="363807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129396" y="6364774"/>
              <a:ext cx="1695933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500" dirty="0">
                  <a:solidFill>
                    <a:schemeClr val="accent6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Intro</a:t>
              </a:r>
              <a:endParaRPr lang="ko-KR" altLang="en-US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33" name="그림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0173" y="6374148"/>
            <a:ext cx="1708030" cy="363807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7553348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7561311" y="6364772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9499" y="6347936"/>
            <a:ext cx="1708030" cy="363807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9872674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9880637" y="6338044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1521" y="6365522"/>
            <a:ext cx="1708030" cy="363807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2914696" y="6355043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Preprocessing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2922659" y="6364774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5252944" y="6364850"/>
            <a:ext cx="1726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5265910" y="6374147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8863" y="3653770"/>
            <a:ext cx="3575682" cy="251828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8863" y="887474"/>
            <a:ext cx="3524250" cy="280035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461" y="1646992"/>
            <a:ext cx="4697161" cy="4013556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770250F5-E277-E568-BF5E-41EC89AFDA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6135" y="6393415"/>
            <a:ext cx="1708030" cy="36380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96CF77E-7D9C-A802-0895-E78F5B7B53EB}"/>
              </a:ext>
            </a:extLst>
          </p:cNvPr>
          <p:cNvSpPr txBox="1"/>
          <p:nvPr/>
        </p:nvSpPr>
        <p:spPr>
          <a:xfrm>
            <a:off x="7569310" y="6382936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Haar</a:t>
            </a:r>
            <a:r>
              <a:rPr lang="en-US" altLang="ko-KR" sz="1500" dirty="0"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classifier</a:t>
            </a:r>
            <a:endParaRPr lang="ko-KR" altLang="en-US" sz="1500" dirty="0">
              <a:solidFill>
                <a:srgbClr val="6456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3AFB9F4-D437-BAB0-FC90-6D5AFAE2C68C}"/>
              </a:ext>
            </a:extLst>
          </p:cNvPr>
          <p:cNvSpPr/>
          <p:nvPr/>
        </p:nvSpPr>
        <p:spPr>
          <a:xfrm>
            <a:off x="7577273" y="6384039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solidFill>
                <a:srgbClr val="6456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8140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/>
          <p:cNvGrpSpPr/>
          <p:nvPr/>
        </p:nvGrpSpPr>
        <p:grpSpPr>
          <a:xfrm>
            <a:off x="275771" y="423706"/>
            <a:ext cx="6226628" cy="584775"/>
            <a:chOff x="275771" y="423706"/>
            <a:chExt cx="6226628" cy="584775"/>
          </a:xfrm>
        </p:grpSpPr>
        <p:cxnSp>
          <p:nvCxnSpPr>
            <p:cNvPr id="21" name="직선 연결선 20"/>
            <p:cNvCxnSpPr/>
            <p:nvPr/>
          </p:nvCxnSpPr>
          <p:spPr>
            <a:xfrm>
              <a:off x="304799" y="972455"/>
              <a:ext cx="6197600" cy="0"/>
            </a:xfrm>
            <a:prstGeom prst="line">
              <a:avLst/>
            </a:prstGeom>
            <a:ln w="38100">
              <a:solidFill>
                <a:srgbClr val="E4917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직사각형 21"/>
            <p:cNvSpPr/>
            <p:nvPr/>
          </p:nvSpPr>
          <p:spPr>
            <a:xfrm>
              <a:off x="275771" y="423706"/>
              <a:ext cx="312297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64565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3.Current State</a:t>
              </a:r>
              <a:endParaRPr lang="ko-KR" altLang="en-US" sz="3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4254" y="2774251"/>
            <a:ext cx="3114675" cy="2333625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1274254" y="3322891"/>
            <a:ext cx="3114675" cy="20669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EFBFD21-6D07-2A4A-B40B-B0538D83D71B}"/>
              </a:ext>
            </a:extLst>
          </p:cNvPr>
          <p:cNvSpPr/>
          <p:nvPr/>
        </p:nvSpPr>
        <p:spPr>
          <a:xfrm>
            <a:off x="6286771" y="3479398"/>
            <a:ext cx="5006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프로그램 </a:t>
            </a:r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Python Code</a:t>
            </a:r>
            <a:r>
              <a:rPr lang="ko-KR" altLang="en-US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가 모두 존재하는 폴더</a:t>
            </a:r>
          </a:p>
        </p:txBody>
      </p:sp>
      <p:sp>
        <p:nvSpPr>
          <p:cNvPr id="9" name="슬라이드 번호 개체 틀 1">
            <a:extLst>
              <a:ext uri="{FF2B5EF4-FFF2-40B4-BE49-F238E27FC236}">
                <a16:creationId xmlns:a16="http://schemas.microsoft.com/office/drawing/2014/main" id="{FD2E8C3E-F28E-7E4E-A2A6-A3C9FAEED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CB40536-C8E0-4247-A6C3-5135EE3E1BC4}" type="slidenum">
              <a:rPr lang="ko-KR" altLang="en-US" smtClean="0"/>
              <a:t>40</a:t>
            </a:fld>
            <a:endParaRPr lang="ko-KR" altLang="en-US"/>
          </a:p>
        </p:txBody>
      </p:sp>
      <p:sp>
        <p:nvSpPr>
          <p:cNvPr id="10" name="슬라이드 번호 개체 틀 1">
            <a:extLst>
              <a:ext uri="{FF2B5EF4-FFF2-40B4-BE49-F238E27FC236}">
                <a16:creationId xmlns:a16="http://schemas.microsoft.com/office/drawing/2014/main" id="{FD2E8C3E-F28E-7E4E-A2A6-A3C9FAEED9B0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40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슬라이드 번호 개체 틀 1">
            <a:extLst>
              <a:ext uri="{FF2B5EF4-FFF2-40B4-BE49-F238E27FC236}">
                <a16:creationId xmlns:a16="http://schemas.microsoft.com/office/drawing/2014/main" id="{FD2E8C3E-F28E-7E4E-A2A6-A3C9FAEED9B0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40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슬라이드 번호 개체 틀 1">
            <a:extLst>
              <a:ext uri="{FF2B5EF4-FFF2-40B4-BE49-F238E27FC236}">
                <a16:creationId xmlns:a16="http://schemas.microsoft.com/office/drawing/2014/main" id="{FD2E8C3E-F28E-7E4E-A2A6-A3C9FAEED9B0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40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슬라이드 번호 개체 틀 1">
            <a:extLst>
              <a:ext uri="{FF2B5EF4-FFF2-40B4-BE49-F238E27FC236}">
                <a16:creationId xmlns:a16="http://schemas.microsoft.com/office/drawing/2014/main" id="{FD2E8C3E-F28E-7E4E-A2A6-A3C9FAEED9B0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40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슬라이드 번호 개체 틀 1">
            <a:extLst>
              <a:ext uri="{FF2B5EF4-FFF2-40B4-BE49-F238E27FC236}">
                <a16:creationId xmlns:a16="http://schemas.microsoft.com/office/drawing/2014/main" id="{FD2E8C3E-F28E-7E4E-A2A6-A3C9FAEED9B0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40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9959" y="6384039"/>
            <a:ext cx="1708030" cy="363807"/>
          </a:xfrm>
          <a:prstGeom prst="rect">
            <a:avLst/>
          </a:prstGeom>
        </p:spPr>
      </p:pic>
      <p:cxnSp>
        <p:nvCxnSpPr>
          <p:cNvPr id="16" name="직선 연결선 15"/>
          <p:cNvCxnSpPr/>
          <p:nvPr/>
        </p:nvCxnSpPr>
        <p:spPr>
          <a:xfrm>
            <a:off x="0" y="6533617"/>
            <a:ext cx="12192000" cy="5206"/>
          </a:xfrm>
          <a:prstGeom prst="line">
            <a:avLst/>
          </a:prstGeom>
          <a:ln w="38100">
            <a:solidFill>
              <a:srgbClr val="E491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333" y="6357667"/>
            <a:ext cx="1708030" cy="363807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603333" y="6364774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0173" y="6374148"/>
            <a:ext cx="1708030" cy="363807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7553348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79499" y="6347936"/>
            <a:ext cx="1708030" cy="363807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9872674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7595997" y="6366041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1521" y="6365522"/>
            <a:ext cx="1708030" cy="363807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2914696" y="6355043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Preprocessin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252944" y="6364850"/>
            <a:ext cx="1726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600697" y="6355043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2925263" y="6360081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5262405" y="6384039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AEFBFD21-6D07-2A4A-B40B-B0538D83D71B}"/>
              </a:ext>
            </a:extLst>
          </p:cNvPr>
          <p:cNvSpPr/>
          <p:nvPr/>
        </p:nvSpPr>
        <p:spPr>
          <a:xfrm>
            <a:off x="291355" y="954222"/>
            <a:ext cx="2223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Folder Description</a:t>
            </a:r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6456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슬라이드 번호 개체 틀 1">
            <a:extLst>
              <a:ext uri="{FF2B5EF4-FFF2-40B4-BE49-F238E27FC236}">
                <a16:creationId xmlns:a16="http://schemas.microsoft.com/office/drawing/2014/main" id="{B6E5349F-0D58-50E0-0361-F703C8975EBD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/>
              <a:pPr/>
              <a:t>40</a:t>
            </a:fld>
            <a:endParaRPr lang="ko-KR" altLang="en-US"/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B4BEBDDE-62EA-B79F-DF50-2F2A6E7046C5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40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슬라이드 번호 개체 틀 1">
            <a:extLst>
              <a:ext uri="{FF2B5EF4-FFF2-40B4-BE49-F238E27FC236}">
                <a16:creationId xmlns:a16="http://schemas.microsoft.com/office/drawing/2014/main" id="{1C8500CD-8A87-0CE6-18EB-251F3A5DA38E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40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슬라이드 번호 개체 틀 1">
            <a:extLst>
              <a:ext uri="{FF2B5EF4-FFF2-40B4-BE49-F238E27FC236}">
                <a16:creationId xmlns:a16="http://schemas.microsoft.com/office/drawing/2014/main" id="{B64C97E4-36B4-1AED-9B86-A6AE51C0DCA8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40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슬라이드 번호 개체 틀 1">
            <a:extLst>
              <a:ext uri="{FF2B5EF4-FFF2-40B4-BE49-F238E27FC236}">
                <a16:creationId xmlns:a16="http://schemas.microsoft.com/office/drawing/2014/main" id="{EBCBDA50-151E-A48D-64BE-4A7F47EA2BE7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40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슬라이드 번호 개체 틀 1">
            <a:extLst>
              <a:ext uri="{FF2B5EF4-FFF2-40B4-BE49-F238E27FC236}">
                <a16:creationId xmlns:a16="http://schemas.microsoft.com/office/drawing/2014/main" id="{D2FCABF9-3E1F-49E4-4B97-D61C5AF8B009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40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8E2AFE56-0F4A-4A37-E719-E9801D64BD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9959" y="6384039"/>
            <a:ext cx="1708030" cy="363807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C31D297D-E3B4-9547-A81F-30F31C8C32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333" y="6357667"/>
            <a:ext cx="1708030" cy="363807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0BC1A086-B574-D8BD-97F4-23037A819BA4}"/>
              </a:ext>
            </a:extLst>
          </p:cNvPr>
          <p:cNvSpPr txBox="1"/>
          <p:nvPr/>
        </p:nvSpPr>
        <p:spPr>
          <a:xfrm>
            <a:off x="603333" y="6364774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833241A8-DC71-F9D1-EAD3-FC80A2CD39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0173" y="6374148"/>
            <a:ext cx="1708030" cy="363807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B65CA9BE-8249-9171-538E-A3619852F8B5}"/>
              </a:ext>
            </a:extLst>
          </p:cNvPr>
          <p:cNvSpPr txBox="1"/>
          <p:nvPr/>
        </p:nvSpPr>
        <p:spPr>
          <a:xfrm>
            <a:off x="7553348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7F1075FF-7F12-E1A6-0343-808BD0B7D1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79499" y="6347936"/>
            <a:ext cx="1708030" cy="363807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7905CD7A-F5BC-4A34-3038-7312D8E81FA9}"/>
              </a:ext>
            </a:extLst>
          </p:cNvPr>
          <p:cNvSpPr txBox="1"/>
          <p:nvPr/>
        </p:nvSpPr>
        <p:spPr>
          <a:xfrm>
            <a:off x="9872674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9BCC2390-407B-BE35-7C5B-3AFEA746F641}"/>
              </a:ext>
            </a:extLst>
          </p:cNvPr>
          <p:cNvSpPr/>
          <p:nvPr/>
        </p:nvSpPr>
        <p:spPr>
          <a:xfrm>
            <a:off x="7595997" y="6366041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C2D7E785-1D40-27D9-7D76-C500017F36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1521" y="6365522"/>
            <a:ext cx="1708030" cy="363807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D4CFCB00-FF57-1E57-03D7-01F7577340B6}"/>
              </a:ext>
            </a:extLst>
          </p:cNvPr>
          <p:cNvSpPr txBox="1"/>
          <p:nvPr/>
        </p:nvSpPr>
        <p:spPr>
          <a:xfrm>
            <a:off x="2914696" y="6355043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Preprocessin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954A22F-8D25-7D3F-CF8F-43EBEEAFCCDC}"/>
              </a:ext>
            </a:extLst>
          </p:cNvPr>
          <p:cNvSpPr txBox="1"/>
          <p:nvPr/>
        </p:nvSpPr>
        <p:spPr>
          <a:xfrm>
            <a:off x="5252944" y="6364850"/>
            <a:ext cx="1726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4C09CB77-0A25-A215-035C-42456AE0C40B}"/>
              </a:ext>
            </a:extLst>
          </p:cNvPr>
          <p:cNvSpPr/>
          <p:nvPr/>
        </p:nvSpPr>
        <p:spPr>
          <a:xfrm>
            <a:off x="600697" y="6355043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EEA7A672-9D7D-1A43-5734-0280548626C2}"/>
              </a:ext>
            </a:extLst>
          </p:cNvPr>
          <p:cNvSpPr/>
          <p:nvPr/>
        </p:nvSpPr>
        <p:spPr>
          <a:xfrm>
            <a:off x="2925263" y="6360081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01E6CCD-F2EF-2BF0-3D30-EA65FF5B133A}"/>
              </a:ext>
            </a:extLst>
          </p:cNvPr>
          <p:cNvSpPr/>
          <p:nvPr/>
        </p:nvSpPr>
        <p:spPr>
          <a:xfrm>
            <a:off x="5262405" y="6384039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슬라이드 번호 개체 틀 1">
            <a:extLst>
              <a:ext uri="{FF2B5EF4-FFF2-40B4-BE49-F238E27FC236}">
                <a16:creationId xmlns:a16="http://schemas.microsoft.com/office/drawing/2014/main" id="{8215262C-C657-D22F-6541-BB96F4E1960C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/>
              <a:pPr/>
              <a:t>40</a:t>
            </a:fld>
            <a:endParaRPr lang="ko-KR" altLang="en-US"/>
          </a:p>
        </p:txBody>
      </p:sp>
      <p:sp>
        <p:nvSpPr>
          <p:cNvPr id="51" name="슬라이드 번호 개체 틀 1">
            <a:extLst>
              <a:ext uri="{FF2B5EF4-FFF2-40B4-BE49-F238E27FC236}">
                <a16:creationId xmlns:a16="http://schemas.microsoft.com/office/drawing/2014/main" id="{46E15C62-6D63-E274-C720-ED632F236B3B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40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슬라이드 번호 개체 틀 1">
            <a:extLst>
              <a:ext uri="{FF2B5EF4-FFF2-40B4-BE49-F238E27FC236}">
                <a16:creationId xmlns:a16="http://schemas.microsoft.com/office/drawing/2014/main" id="{1DDD1A98-4F1D-5A1A-17F2-4CDE894768D6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40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슬라이드 번호 개체 틀 1">
            <a:extLst>
              <a:ext uri="{FF2B5EF4-FFF2-40B4-BE49-F238E27FC236}">
                <a16:creationId xmlns:a16="http://schemas.microsoft.com/office/drawing/2014/main" id="{EC9244EE-D6D4-FABB-C85D-4B4268585EB5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40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슬라이드 번호 개체 틀 1">
            <a:extLst>
              <a:ext uri="{FF2B5EF4-FFF2-40B4-BE49-F238E27FC236}">
                <a16:creationId xmlns:a16="http://schemas.microsoft.com/office/drawing/2014/main" id="{AA11872E-8F4B-9BC2-890A-2070B9FFD1F0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40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" name="슬라이드 번호 개체 틀 1">
            <a:extLst>
              <a:ext uri="{FF2B5EF4-FFF2-40B4-BE49-F238E27FC236}">
                <a16:creationId xmlns:a16="http://schemas.microsoft.com/office/drawing/2014/main" id="{3BBA1F36-5E9E-7F68-A2A3-B039F1C0C73B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40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6" name="그림 55">
            <a:extLst>
              <a:ext uri="{FF2B5EF4-FFF2-40B4-BE49-F238E27FC236}">
                <a16:creationId xmlns:a16="http://schemas.microsoft.com/office/drawing/2014/main" id="{0F4549A5-EBBA-30FB-830F-2FA4AE450A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9959" y="6384039"/>
            <a:ext cx="1708030" cy="363807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FA00CAD2-611E-C0B3-0E21-4A28FB4147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333" y="6357667"/>
            <a:ext cx="1708030" cy="363807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AB75D524-3B44-2DEB-0B0E-964FAAB329A3}"/>
              </a:ext>
            </a:extLst>
          </p:cNvPr>
          <p:cNvSpPr txBox="1"/>
          <p:nvPr/>
        </p:nvSpPr>
        <p:spPr>
          <a:xfrm>
            <a:off x="603333" y="6364774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9" name="그림 58">
            <a:extLst>
              <a:ext uri="{FF2B5EF4-FFF2-40B4-BE49-F238E27FC236}">
                <a16:creationId xmlns:a16="http://schemas.microsoft.com/office/drawing/2014/main" id="{CC21231B-F971-8443-53F2-A289109F04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0173" y="6374148"/>
            <a:ext cx="1708030" cy="363807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054EE90E-BFD1-C4FD-313E-DFA7AFBFD15C}"/>
              </a:ext>
            </a:extLst>
          </p:cNvPr>
          <p:cNvSpPr txBox="1"/>
          <p:nvPr/>
        </p:nvSpPr>
        <p:spPr>
          <a:xfrm>
            <a:off x="7553348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1" name="그림 60">
            <a:extLst>
              <a:ext uri="{FF2B5EF4-FFF2-40B4-BE49-F238E27FC236}">
                <a16:creationId xmlns:a16="http://schemas.microsoft.com/office/drawing/2014/main" id="{250ED66F-52BB-4700-7427-8444FED0DD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79499" y="6347936"/>
            <a:ext cx="1708030" cy="363807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3B9E1262-B987-ADE1-A2E1-77239B82071D}"/>
              </a:ext>
            </a:extLst>
          </p:cNvPr>
          <p:cNvSpPr txBox="1"/>
          <p:nvPr/>
        </p:nvSpPr>
        <p:spPr>
          <a:xfrm>
            <a:off x="9872674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FAFD16A8-2282-92EE-7053-738F9A067D26}"/>
              </a:ext>
            </a:extLst>
          </p:cNvPr>
          <p:cNvSpPr/>
          <p:nvPr/>
        </p:nvSpPr>
        <p:spPr>
          <a:xfrm>
            <a:off x="9880637" y="6338044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4" name="그림 63">
            <a:extLst>
              <a:ext uri="{FF2B5EF4-FFF2-40B4-BE49-F238E27FC236}">
                <a16:creationId xmlns:a16="http://schemas.microsoft.com/office/drawing/2014/main" id="{3FC479CA-8EFC-83DE-BA4C-2321478483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1521" y="6365522"/>
            <a:ext cx="1708030" cy="363807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F0A47A4B-7961-1EA5-ECE1-015F8A454FE8}"/>
              </a:ext>
            </a:extLst>
          </p:cNvPr>
          <p:cNvSpPr txBox="1"/>
          <p:nvPr/>
        </p:nvSpPr>
        <p:spPr>
          <a:xfrm>
            <a:off x="2914696" y="6355043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Preprocessin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F5E25F68-E9A7-E2C9-C56F-AECD3ABEEE0B}"/>
              </a:ext>
            </a:extLst>
          </p:cNvPr>
          <p:cNvSpPr txBox="1"/>
          <p:nvPr/>
        </p:nvSpPr>
        <p:spPr>
          <a:xfrm>
            <a:off x="5252944" y="6364850"/>
            <a:ext cx="1726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CF3BE651-AAA3-FA9C-4AE2-19560931D8F7}"/>
              </a:ext>
            </a:extLst>
          </p:cNvPr>
          <p:cNvSpPr/>
          <p:nvPr/>
        </p:nvSpPr>
        <p:spPr>
          <a:xfrm>
            <a:off x="600697" y="6355043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B85367FB-C109-5CDD-A4DF-4D775D15B287}"/>
              </a:ext>
            </a:extLst>
          </p:cNvPr>
          <p:cNvSpPr/>
          <p:nvPr/>
        </p:nvSpPr>
        <p:spPr>
          <a:xfrm>
            <a:off x="2925263" y="6360081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E56EB764-D4D2-27B4-46C1-65944772CD6C}"/>
              </a:ext>
            </a:extLst>
          </p:cNvPr>
          <p:cNvSpPr/>
          <p:nvPr/>
        </p:nvSpPr>
        <p:spPr>
          <a:xfrm>
            <a:off x="5262405" y="6384039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0" name="슬라이드 번호 개체 틀 1">
            <a:extLst>
              <a:ext uri="{FF2B5EF4-FFF2-40B4-BE49-F238E27FC236}">
                <a16:creationId xmlns:a16="http://schemas.microsoft.com/office/drawing/2014/main" id="{D1F664A5-B3B7-3A5D-6B90-7B55A362B0D0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/>
              <a:pPr/>
              <a:t>40</a:t>
            </a:fld>
            <a:endParaRPr lang="ko-KR" altLang="en-US"/>
          </a:p>
        </p:txBody>
      </p:sp>
      <p:sp>
        <p:nvSpPr>
          <p:cNvPr id="71" name="슬라이드 번호 개체 틀 1">
            <a:extLst>
              <a:ext uri="{FF2B5EF4-FFF2-40B4-BE49-F238E27FC236}">
                <a16:creationId xmlns:a16="http://schemas.microsoft.com/office/drawing/2014/main" id="{EDD6480E-ADF4-B9AC-5241-F0EFC1DFE1BD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/>
              <a:pPr/>
              <a:t>40</a:t>
            </a:fld>
            <a:endParaRPr lang="ko-KR" altLang="en-US"/>
          </a:p>
        </p:txBody>
      </p:sp>
      <p:pic>
        <p:nvPicPr>
          <p:cNvPr id="72" name="그림 71">
            <a:extLst>
              <a:ext uri="{FF2B5EF4-FFF2-40B4-BE49-F238E27FC236}">
                <a16:creationId xmlns:a16="http://schemas.microsoft.com/office/drawing/2014/main" id="{3B4497EA-EA56-F130-6CA1-8072ACDC3D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9959" y="6384039"/>
            <a:ext cx="1708030" cy="363807"/>
          </a:xfrm>
          <a:prstGeom prst="rect">
            <a:avLst/>
          </a:prstGeom>
        </p:spPr>
      </p:pic>
      <p:pic>
        <p:nvPicPr>
          <p:cNvPr id="73" name="그림 72">
            <a:extLst>
              <a:ext uri="{FF2B5EF4-FFF2-40B4-BE49-F238E27FC236}">
                <a16:creationId xmlns:a16="http://schemas.microsoft.com/office/drawing/2014/main" id="{B809FAAD-FAFD-A5D7-D2A3-6D8059FDF3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333" y="6357667"/>
            <a:ext cx="1708030" cy="363807"/>
          </a:xfrm>
          <a:prstGeom prst="rect">
            <a:avLst/>
          </a:prstGeom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51DBA27A-7E80-DEE4-EF5C-CCC03A7ABE80}"/>
              </a:ext>
            </a:extLst>
          </p:cNvPr>
          <p:cNvSpPr txBox="1"/>
          <p:nvPr/>
        </p:nvSpPr>
        <p:spPr>
          <a:xfrm>
            <a:off x="603333" y="6364774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</a:rPr>
              <a:t>Intro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75" name="그림 74">
            <a:extLst>
              <a:ext uri="{FF2B5EF4-FFF2-40B4-BE49-F238E27FC236}">
                <a16:creationId xmlns:a16="http://schemas.microsoft.com/office/drawing/2014/main" id="{BD1AC2A7-B51E-2BED-4A8A-0A3D757387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0173" y="6374148"/>
            <a:ext cx="1708030" cy="363807"/>
          </a:xfrm>
          <a:prstGeom prst="rect">
            <a:avLst/>
          </a:prstGeom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1E49E214-C445-D6C2-7364-617427644DCF}"/>
              </a:ext>
            </a:extLst>
          </p:cNvPr>
          <p:cNvSpPr txBox="1"/>
          <p:nvPr/>
        </p:nvSpPr>
        <p:spPr>
          <a:xfrm>
            <a:off x="7553348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1830D46D-1EAE-63F6-BB3D-27600636E8BC}"/>
              </a:ext>
            </a:extLst>
          </p:cNvPr>
          <p:cNvSpPr/>
          <p:nvPr/>
        </p:nvSpPr>
        <p:spPr>
          <a:xfrm>
            <a:off x="7561311" y="6364772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/>
          </a:p>
        </p:txBody>
      </p:sp>
      <p:pic>
        <p:nvPicPr>
          <p:cNvPr id="78" name="그림 77">
            <a:extLst>
              <a:ext uri="{FF2B5EF4-FFF2-40B4-BE49-F238E27FC236}">
                <a16:creationId xmlns:a16="http://schemas.microsoft.com/office/drawing/2014/main" id="{A10D93D3-0471-22A3-5539-5ED359F35E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79499" y="6347936"/>
            <a:ext cx="1708030" cy="363807"/>
          </a:xfrm>
          <a:prstGeom prst="rect">
            <a:avLst/>
          </a:prstGeom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77B38A4F-FCCC-5547-C103-BA64D6F12058}"/>
              </a:ext>
            </a:extLst>
          </p:cNvPr>
          <p:cNvSpPr txBox="1"/>
          <p:nvPr/>
        </p:nvSpPr>
        <p:spPr>
          <a:xfrm>
            <a:off x="9872674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B824350B-7263-D992-C7D7-00BE269A0024}"/>
              </a:ext>
            </a:extLst>
          </p:cNvPr>
          <p:cNvSpPr/>
          <p:nvPr/>
        </p:nvSpPr>
        <p:spPr>
          <a:xfrm>
            <a:off x="9880637" y="6338044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/>
          </a:p>
        </p:txBody>
      </p:sp>
      <p:pic>
        <p:nvPicPr>
          <p:cNvPr id="81" name="그림 80">
            <a:extLst>
              <a:ext uri="{FF2B5EF4-FFF2-40B4-BE49-F238E27FC236}">
                <a16:creationId xmlns:a16="http://schemas.microsoft.com/office/drawing/2014/main" id="{C499EF46-D1A9-108E-C178-CA79D19D1E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1521" y="6365522"/>
            <a:ext cx="1708030" cy="363807"/>
          </a:xfrm>
          <a:prstGeom prst="rect">
            <a:avLst/>
          </a:prstGeom>
        </p:spPr>
      </p:pic>
      <p:sp>
        <p:nvSpPr>
          <p:cNvPr id="82" name="TextBox 81">
            <a:extLst>
              <a:ext uri="{FF2B5EF4-FFF2-40B4-BE49-F238E27FC236}">
                <a16:creationId xmlns:a16="http://schemas.microsoft.com/office/drawing/2014/main" id="{265AEBBE-B463-3879-0921-2330FBA805E1}"/>
              </a:ext>
            </a:extLst>
          </p:cNvPr>
          <p:cNvSpPr txBox="1"/>
          <p:nvPr/>
        </p:nvSpPr>
        <p:spPr>
          <a:xfrm>
            <a:off x="2914696" y="6355043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</a:rPr>
              <a:t>Preprocessin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9C22ED24-8A61-AFF9-78A6-D3E6D073B515}"/>
              </a:ext>
            </a:extLst>
          </p:cNvPr>
          <p:cNvSpPr txBox="1"/>
          <p:nvPr/>
        </p:nvSpPr>
        <p:spPr>
          <a:xfrm>
            <a:off x="5252944" y="6364850"/>
            <a:ext cx="1726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</a:rPr>
              <a:t>Machine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31D37647-9CFA-2DF8-D2F4-13AFFC3F7B57}"/>
              </a:ext>
            </a:extLst>
          </p:cNvPr>
          <p:cNvSpPr/>
          <p:nvPr/>
        </p:nvSpPr>
        <p:spPr>
          <a:xfrm>
            <a:off x="600697" y="6355043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/>
          </a:p>
          <a:p>
            <a:pPr algn="ctr"/>
            <a:endParaRPr lang="ko-KR" altLang="en-US" sz="1500" dirty="0"/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4EF74463-E12A-E292-124D-A9C3ADD8F3E6}"/>
              </a:ext>
            </a:extLst>
          </p:cNvPr>
          <p:cNvSpPr/>
          <p:nvPr/>
        </p:nvSpPr>
        <p:spPr>
          <a:xfrm>
            <a:off x="2925263" y="6360081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/>
          </a:p>
          <a:p>
            <a:pPr algn="ctr"/>
            <a:endParaRPr lang="ko-KR" altLang="en-US" sz="1500" dirty="0"/>
          </a:p>
        </p:txBody>
      </p:sp>
      <p:sp>
        <p:nvSpPr>
          <p:cNvPr id="86" name="슬라이드 번호 개체 틀 1">
            <a:extLst>
              <a:ext uri="{FF2B5EF4-FFF2-40B4-BE49-F238E27FC236}">
                <a16:creationId xmlns:a16="http://schemas.microsoft.com/office/drawing/2014/main" id="{7AF958E1-7025-4E0A-45F2-3097CD8705FE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/>
              <a:pPr/>
              <a:t>40</a:t>
            </a:fld>
            <a:endParaRPr lang="ko-KR" altLang="en-US"/>
          </a:p>
        </p:txBody>
      </p:sp>
      <p:pic>
        <p:nvPicPr>
          <p:cNvPr id="87" name="그림 86">
            <a:extLst>
              <a:ext uri="{FF2B5EF4-FFF2-40B4-BE49-F238E27FC236}">
                <a16:creationId xmlns:a16="http://schemas.microsoft.com/office/drawing/2014/main" id="{3E31AFC5-9335-A156-983F-ED0553930A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9959" y="6384039"/>
            <a:ext cx="1708030" cy="363807"/>
          </a:xfrm>
          <a:prstGeom prst="rect">
            <a:avLst/>
          </a:prstGeom>
        </p:spPr>
      </p:pic>
      <p:grpSp>
        <p:nvGrpSpPr>
          <p:cNvPr id="88" name="그룹 87">
            <a:extLst>
              <a:ext uri="{FF2B5EF4-FFF2-40B4-BE49-F238E27FC236}">
                <a16:creationId xmlns:a16="http://schemas.microsoft.com/office/drawing/2014/main" id="{63352E52-E0D4-8F0B-79D9-C59248C28665}"/>
              </a:ext>
            </a:extLst>
          </p:cNvPr>
          <p:cNvGrpSpPr/>
          <p:nvPr/>
        </p:nvGrpSpPr>
        <p:grpSpPr>
          <a:xfrm>
            <a:off x="603333" y="6357667"/>
            <a:ext cx="1708030" cy="363807"/>
            <a:chOff x="129396" y="6357667"/>
            <a:chExt cx="1708030" cy="363807"/>
          </a:xfrm>
        </p:grpSpPr>
        <p:pic>
          <p:nvPicPr>
            <p:cNvPr id="89" name="그림 88">
              <a:extLst>
                <a:ext uri="{FF2B5EF4-FFF2-40B4-BE49-F238E27FC236}">
                  <a16:creationId xmlns:a16="http://schemas.microsoft.com/office/drawing/2014/main" id="{FB6A2BE4-0B52-9EAE-45B4-FD37649C6E5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9396" y="6357667"/>
              <a:ext cx="1708030" cy="363807"/>
            </a:xfrm>
            <a:prstGeom prst="rect">
              <a:avLst/>
            </a:prstGeom>
          </p:spPr>
        </p:pic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6E86A36B-A5B5-4422-0917-2947BD4E60E1}"/>
                </a:ext>
              </a:extLst>
            </p:cNvPr>
            <p:cNvSpPr txBox="1"/>
            <p:nvPr/>
          </p:nvSpPr>
          <p:spPr>
            <a:xfrm>
              <a:off x="129396" y="6364774"/>
              <a:ext cx="1695933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500" dirty="0">
                  <a:solidFill>
                    <a:schemeClr val="accent6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Intro</a:t>
              </a:r>
              <a:endParaRPr lang="ko-KR" altLang="en-US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91" name="그림 90">
            <a:extLst>
              <a:ext uri="{FF2B5EF4-FFF2-40B4-BE49-F238E27FC236}">
                <a16:creationId xmlns:a16="http://schemas.microsoft.com/office/drawing/2014/main" id="{99A957E3-E0F8-0865-F7BC-E92DE5401A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0173" y="6374148"/>
            <a:ext cx="1708030" cy="363807"/>
          </a:xfrm>
          <a:prstGeom prst="rect">
            <a:avLst/>
          </a:prstGeom>
        </p:spPr>
      </p:pic>
      <p:sp>
        <p:nvSpPr>
          <p:cNvPr id="92" name="TextBox 91">
            <a:extLst>
              <a:ext uri="{FF2B5EF4-FFF2-40B4-BE49-F238E27FC236}">
                <a16:creationId xmlns:a16="http://schemas.microsoft.com/office/drawing/2014/main" id="{3F5CEBDA-1C11-78FC-2EE5-57796A10E32E}"/>
              </a:ext>
            </a:extLst>
          </p:cNvPr>
          <p:cNvSpPr txBox="1"/>
          <p:nvPr/>
        </p:nvSpPr>
        <p:spPr>
          <a:xfrm>
            <a:off x="7553348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A604D3F2-F8F6-0171-6C0C-638D8F2FECD6}"/>
              </a:ext>
            </a:extLst>
          </p:cNvPr>
          <p:cNvSpPr/>
          <p:nvPr/>
        </p:nvSpPr>
        <p:spPr>
          <a:xfrm>
            <a:off x="7561311" y="6364772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4" name="그림 93">
            <a:extLst>
              <a:ext uri="{FF2B5EF4-FFF2-40B4-BE49-F238E27FC236}">
                <a16:creationId xmlns:a16="http://schemas.microsoft.com/office/drawing/2014/main" id="{6131D736-FF54-4FA3-6DE1-7CAB7AB277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79499" y="6347936"/>
            <a:ext cx="1708030" cy="363807"/>
          </a:xfrm>
          <a:prstGeom prst="rect">
            <a:avLst/>
          </a:prstGeom>
        </p:spPr>
      </p:pic>
      <p:sp>
        <p:nvSpPr>
          <p:cNvPr id="95" name="TextBox 94">
            <a:extLst>
              <a:ext uri="{FF2B5EF4-FFF2-40B4-BE49-F238E27FC236}">
                <a16:creationId xmlns:a16="http://schemas.microsoft.com/office/drawing/2014/main" id="{F8185228-30FF-3799-3D39-17BA12BED85E}"/>
              </a:ext>
            </a:extLst>
          </p:cNvPr>
          <p:cNvSpPr txBox="1"/>
          <p:nvPr/>
        </p:nvSpPr>
        <p:spPr>
          <a:xfrm>
            <a:off x="9872674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BC9DA248-D234-1CF0-06F5-AD20CC5FBFBD}"/>
              </a:ext>
            </a:extLst>
          </p:cNvPr>
          <p:cNvSpPr/>
          <p:nvPr/>
        </p:nvSpPr>
        <p:spPr>
          <a:xfrm>
            <a:off x="9880637" y="6338044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68B8F131-FFA4-E1D5-5701-421E6EF1E08E}"/>
              </a:ext>
            </a:extLst>
          </p:cNvPr>
          <p:cNvSpPr txBox="1"/>
          <p:nvPr/>
        </p:nvSpPr>
        <p:spPr>
          <a:xfrm>
            <a:off x="5252944" y="6364850"/>
            <a:ext cx="1726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443A0F2D-B9FE-F3D3-6B85-39093F5D3C4C}"/>
              </a:ext>
            </a:extLst>
          </p:cNvPr>
          <p:cNvSpPr/>
          <p:nvPr/>
        </p:nvSpPr>
        <p:spPr>
          <a:xfrm>
            <a:off x="5265910" y="6374147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02F5E1C0-1B88-547B-44AC-D03B7C956102}"/>
              </a:ext>
            </a:extLst>
          </p:cNvPr>
          <p:cNvSpPr/>
          <p:nvPr/>
        </p:nvSpPr>
        <p:spPr>
          <a:xfrm>
            <a:off x="600697" y="6355043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0" name="그림 99">
            <a:extLst>
              <a:ext uri="{FF2B5EF4-FFF2-40B4-BE49-F238E27FC236}">
                <a16:creationId xmlns:a16="http://schemas.microsoft.com/office/drawing/2014/main" id="{631DD0F6-7131-866A-F9D2-B4125DC521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9959" y="6384039"/>
            <a:ext cx="1708030" cy="363807"/>
          </a:xfrm>
          <a:prstGeom prst="rect">
            <a:avLst/>
          </a:prstGeom>
        </p:spPr>
      </p:pic>
      <p:pic>
        <p:nvPicPr>
          <p:cNvPr id="101" name="그림 100">
            <a:extLst>
              <a:ext uri="{FF2B5EF4-FFF2-40B4-BE49-F238E27FC236}">
                <a16:creationId xmlns:a16="http://schemas.microsoft.com/office/drawing/2014/main" id="{CBA5B38E-FB12-C931-106D-7A4C8B1927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0173" y="6374148"/>
            <a:ext cx="1708030" cy="363807"/>
          </a:xfrm>
          <a:prstGeom prst="rect">
            <a:avLst/>
          </a:prstGeom>
        </p:spPr>
      </p:pic>
      <p:sp>
        <p:nvSpPr>
          <p:cNvPr id="102" name="TextBox 101">
            <a:extLst>
              <a:ext uri="{FF2B5EF4-FFF2-40B4-BE49-F238E27FC236}">
                <a16:creationId xmlns:a16="http://schemas.microsoft.com/office/drawing/2014/main" id="{EB257A40-1575-D22D-3E3B-D1F322EC8552}"/>
              </a:ext>
            </a:extLst>
          </p:cNvPr>
          <p:cNvSpPr txBox="1"/>
          <p:nvPr/>
        </p:nvSpPr>
        <p:spPr>
          <a:xfrm>
            <a:off x="7553348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B9939462-42AD-CC3B-1369-F786AB620A20}"/>
              </a:ext>
            </a:extLst>
          </p:cNvPr>
          <p:cNvSpPr/>
          <p:nvPr/>
        </p:nvSpPr>
        <p:spPr>
          <a:xfrm>
            <a:off x="7561311" y="6364772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4" name="그림 103">
            <a:extLst>
              <a:ext uri="{FF2B5EF4-FFF2-40B4-BE49-F238E27FC236}">
                <a16:creationId xmlns:a16="http://schemas.microsoft.com/office/drawing/2014/main" id="{675F4A2F-FFC3-7BDA-A969-12E3E109B3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79499" y="6347936"/>
            <a:ext cx="1708030" cy="363807"/>
          </a:xfrm>
          <a:prstGeom prst="rect">
            <a:avLst/>
          </a:prstGeom>
        </p:spPr>
      </p:pic>
      <p:sp>
        <p:nvSpPr>
          <p:cNvPr id="105" name="TextBox 104">
            <a:extLst>
              <a:ext uri="{FF2B5EF4-FFF2-40B4-BE49-F238E27FC236}">
                <a16:creationId xmlns:a16="http://schemas.microsoft.com/office/drawing/2014/main" id="{C6B69945-CC5B-6598-35B1-28165DDDD78D}"/>
              </a:ext>
            </a:extLst>
          </p:cNvPr>
          <p:cNvSpPr txBox="1"/>
          <p:nvPr/>
        </p:nvSpPr>
        <p:spPr>
          <a:xfrm>
            <a:off x="9872674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6B06BC25-4F07-3816-32C6-1EFE00FF87AA}"/>
              </a:ext>
            </a:extLst>
          </p:cNvPr>
          <p:cNvSpPr/>
          <p:nvPr/>
        </p:nvSpPr>
        <p:spPr>
          <a:xfrm>
            <a:off x="9880637" y="6338044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5E0C3CAA-5A26-FB12-8408-13A4FF8BBF08}"/>
              </a:ext>
            </a:extLst>
          </p:cNvPr>
          <p:cNvSpPr txBox="1"/>
          <p:nvPr/>
        </p:nvSpPr>
        <p:spPr>
          <a:xfrm>
            <a:off x="5252944" y="6364850"/>
            <a:ext cx="1726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8" name="그림 107">
            <a:extLst>
              <a:ext uri="{FF2B5EF4-FFF2-40B4-BE49-F238E27FC236}">
                <a16:creationId xmlns:a16="http://schemas.microsoft.com/office/drawing/2014/main" id="{7F2CF7D4-7333-57CE-FD2F-12A2B2F7CD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3166" y="6361089"/>
            <a:ext cx="1708030" cy="363807"/>
          </a:xfrm>
          <a:prstGeom prst="rect">
            <a:avLst/>
          </a:prstGeom>
        </p:spPr>
      </p:pic>
      <p:sp>
        <p:nvSpPr>
          <p:cNvPr id="109" name="TextBox 108">
            <a:extLst>
              <a:ext uri="{FF2B5EF4-FFF2-40B4-BE49-F238E27FC236}">
                <a16:creationId xmlns:a16="http://schemas.microsoft.com/office/drawing/2014/main" id="{8BC8FCA9-3ACB-5A19-F76E-C8CA9466B092}"/>
              </a:ext>
            </a:extLst>
          </p:cNvPr>
          <p:cNvSpPr txBox="1"/>
          <p:nvPr/>
        </p:nvSpPr>
        <p:spPr>
          <a:xfrm>
            <a:off x="7566341" y="6350610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Haar</a:t>
            </a:r>
            <a:r>
              <a:rPr lang="en-US" altLang="ko-KR" sz="1500" dirty="0"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classifier</a:t>
            </a:r>
            <a:endParaRPr lang="ko-KR" altLang="en-US" sz="1500" dirty="0">
              <a:solidFill>
                <a:srgbClr val="6456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6037044C-D0F8-F4E9-8BB4-1AE7B19CC63E}"/>
              </a:ext>
            </a:extLst>
          </p:cNvPr>
          <p:cNvSpPr/>
          <p:nvPr/>
        </p:nvSpPr>
        <p:spPr>
          <a:xfrm>
            <a:off x="7561311" y="6344452"/>
            <a:ext cx="1708030" cy="393502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solidFill>
                <a:srgbClr val="6456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1" name="슬라이드 번호 개체 틀 1">
            <a:extLst>
              <a:ext uri="{FF2B5EF4-FFF2-40B4-BE49-F238E27FC236}">
                <a16:creationId xmlns:a16="http://schemas.microsoft.com/office/drawing/2014/main" id="{BDA3C4EA-B4A7-7084-9A1B-C17453D3371C}"/>
              </a:ext>
            </a:extLst>
          </p:cNvPr>
          <p:cNvSpPr txBox="1">
            <a:spLocks/>
          </p:cNvSpPr>
          <p:nvPr/>
        </p:nvSpPr>
        <p:spPr>
          <a:xfrm>
            <a:off x="8597462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/>
              <a:pPr/>
              <a:t>40</a:t>
            </a:fld>
            <a:endParaRPr lang="ko-KR" altLang="en-US"/>
          </a:p>
        </p:txBody>
      </p:sp>
      <p:sp>
        <p:nvSpPr>
          <p:cNvPr id="112" name="슬라이드 번호 개체 틀 1">
            <a:extLst>
              <a:ext uri="{FF2B5EF4-FFF2-40B4-BE49-F238E27FC236}">
                <a16:creationId xmlns:a16="http://schemas.microsoft.com/office/drawing/2014/main" id="{502831AA-7377-EEAC-8248-95D637B33889}"/>
              </a:ext>
            </a:extLst>
          </p:cNvPr>
          <p:cNvSpPr txBox="1">
            <a:spLocks/>
          </p:cNvSpPr>
          <p:nvPr/>
        </p:nvSpPr>
        <p:spPr>
          <a:xfrm>
            <a:off x="8597462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40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3" name="슬라이드 번호 개체 틀 1">
            <a:extLst>
              <a:ext uri="{FF2B5EF4-FFF2-40B4-BE49-F238E27FC236}">
                <a16:creationId xmlns:a16="http://schemas.microsoft.com/office/drawing/2014/main" id="{04F52E53-2877-4C9B-FD33-AF826262A4B2}"/>
              </a:ext>
            </a:extLst>
          </p:cNvPr>
          <p:cNvSpPr txBox="1">
            <a:spLocks/>
          </p:cNvSpPr>
          <p:nvPr/>
        </p:nvSpPr>
        <p:spPr>
          <a:xfrm>
            <a:off x="8597462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40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4" name="슬라이드 번호 개체 틀 1">
            <a:extLst>
              <a:ext uri="{FF2B5EF4-FFF2-40B4-BE49-F238E27FC236}">
                <a16:creationId xmlns:a16="http://schemas.microsoft.com/office/drawing/2014/main" id="{E6EB76CC-2680-8048-4A5E-50FCC857DBBE}"/>
              </a:ext>
            </a:extLst>
          </p:cNvPr>
          <p:cNvSpPr txBox="1">
            <a:spLocks/>
          </p:cNvSpPr>
          <p:nvPr/>
        </p:nvSpPr>
        <p:spPr>
          <a:xfrm>
            <a:off x="8597462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40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5" name="슬라이드 번호 개체 틀 1">
            <a:extLst>
              <a:ext uri="{FF2B5EF4-FFF2-40B4-BE49-F238E27FC236}">
                <a16:creationId xmlns:a16="http://schemas.microsoft.com/office/drawing/2014/main" id="{7AAB59DF-FAE7-477D-49B6-2F870A61A79A}"/>
              </a:ext>
            </a:extLst>
          </p:cNvPr>
          <p:cNvSpPr txBox="1">
            <a:spLocks/>
          </p:cNvSpPr>
          <p:nvPr/>
        </p:nvSpPr>
        <p:spPr>
          <a:xfrm>
            <a:off x="8597462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40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6" name="그림 115">
            <a:extLst>
              <a:ext uri="{FF2B5EF4-FFF2-40B4-BE49-F238E27FC236}">
                <a16:creationId xmlns:a16="http://schemas.microsoft.com/office/drawing/2014/main" id="{48991596-FE98-700A-C01B-A9DB68004B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6821" y="6384039"/>
            <a:ext cx="1708030" cy="363807"/>
          </a:xfrm>
          <a:prstGeom prst="rect">
            <a:avLst/>
          </a:prstGeom>
        </p:spPr>
      </p:pic>
      <p:pic>
        <p:nvPicPr>
          <p:cNvPr id="117" name="그림 116">
            <a:extLst>
              <a:ext uri="{FF2B5EF4-FFF2-40B4-BE49-F238E27FC236}">
                <a16:creationId xmlns:a16="http://schemas.microsoft.com/office/drawing/2014/main" id="{96BB84C2-1A5D-5336-BDD6-B15056F45E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195" y="6357667"/>
            <a:ext cx="1708030" cy="363807"/>
          </a:xfrm>
          <a:prstGeom prst="rect">
            <a:avLst/>
          </a:prstGeom>
        </p:spPr>
      </p:pic>
      <p:sp>
        <p:nvSpPr>
          <p:cNvPr id="118" name="TextBox 117">
            <a:extLst>
              <a:ext uri="{FF2B5EF4-FFF2-40B4-BE49-F238E27FC236}">
                <a16:creationId xmlns:a16="http://schemas.microsoft.com/office/drawing/2014/main" id="{FF03C4F6-77C0-3EB2-5976-E68547D3F5EB}"/>
              </a:ext>
            </a:extLst>
          </p:cNvPr>
          <p:cNvSpPr txBox="1"/>
          <p:nvPr/>
        </p:nvSpPr>
        <p:spPr>
          <a:xfrm>
            <a:off x="590195" y="6364774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9" name="그림 118">
            <a:extLst>
              <a:ext uri="{FF2B5EF4-FFF2-40B4-BE49-F238E27FC236}">
                <a16:creationId xmlns:a16="http://schemas.microsoft.com/office/drawing/2014/main" id="{1F8A1DCA-B4E2-49FE-01F9-620C39A1ED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7035" y="6374148"/>
            <a:ext cx="1708030" cy="363807"/>
          </a:xfrm>
          <a:prstGeom prst="rect">
            <a:avLst/>
          </a:prstGeom>
        </p:spPr>
      </p:pic>
      <p:sp>
        <p:nvSpPr>
          <p:cNvPr id="120" name="TextBox 119">
            <a:extLst>
              <a:ext uri="{FF2B5EF4-FFF2-40B4-BE49-F238E27FC236}">
                <a16:creationId xmlns:a16="http://schemas.microsoft.com/office/drawing/2014/main" id="{43F66AAC-7591-98BD-AECF-8A8AEDBA15F3}"/>
              </a:ext>
            </a:extLst>
          </p:cNvPr>
          <p:cNvSpPr txBox="1"/>
          <p:nvPr/>
        </p:nvSpPr>
        <p:spPr>
          <a:xfrm>
            <a:off x="7540210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1" name="그림 120">
            <a:extLst>
              <a:ext uri="{FF2B5EF4-FFF2-40B4-BE49-F238E27FC236}">
                <a16:creationId xmlns:a16="http://schemas.microsoft.com/office/drawing/2014/main" id="{917CB5AE-29FC-0545-56D0-3A0D71D0B9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66361" y="6347936"/>
            <a:ext cx="1708030" cy="363807"/>
          </a:xfrm>
          <a:prstGeom prst="rect">
            <a:avLst/>
          </a:prstGeom>
        </p:spPr>
      </p:pic>
      <p:sp>
        <p:nvSpPr>
          <p:cNvPr id="122" name="TextBox 121">
            <a:extLst>
              <a:ext uri="{FF2B5EF4-FFF2-40B4-BE49-F238E27FC236}">
                <a16:creationId xmlns:a16="http://schemas.microsoft.com/office/drawing/2014/main" id="{7E02113F-553A-EF7E-30BF-F21BDF28C5A5}"/>
              </a:ext>
            </a:extLst>
          </p:cNvPr>
          <p:cNvSpPr txBox="1"/>
          <p:nvPr/>
        </p:nvSpPr>
        <p:spPr>
          <a:xfrm>
            <a:off x="9859536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7E9B5086-A5C7-9245-9A6D-22037CCB09AB}"/>
              </a:ext>
            </a:extLst>
          </p:cNvPr>
          <p:cNvSpPr/>
          <p:nvPr/>
        </p:nvSpPr>
        <p:spPr>
          <a:xfrm>
            <a:off x="9867499" y="6338044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4" name="그림 123">
            <a:extLst>
              <a:ext uri="{FF2B5EF4-FFF2-40B4-BE49-F238E27FC236}">
                <a16:creationId xmlns:a16="http://schemas.microsoft.com/office/drawing/2014/main" id="{BC048610-F79B-C196-8CFA-41C5D514F2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8383" y="6365522"/>
            <a:ext cx="1708030" cy="363807"/>
          </a:xfrm>
          <a:prstGeom prst="rect">
            <a:avLst/>
          </a:prstGeom>
        </p:spPr>
      </p:pic>
      <p:sp>
        <p:nvSpPr>
          <p:cNvPr id="125" name="TextBox 124">
            <a:extLst>
              <a:ext uri="{FF2B5EF4-FFF2-40B4-BE49-F238E27FC236}">
                <a16:creationId xmlns:a16="http://schemas.microsoft.com/office/drawing/2014/main" id="{4FCA1361-7E12-A273-476C-19CB985986D0}"/>
              </a:ext>
            </a:extLst>
          </p:cNvPr>
          <p:cNvSpPr txBox="1"/>
          <p:nvPr/>
        </p:nvSpPr>
        <p:spPr>
          <a:xfrm>
            <a:off x="2901558" y="6355043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Preprocessin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D0B57BB9-4969-D8C4-16BC-28AB77A3CC3E}"/>
              </a:ext>
            </a:extLst>
          </p:cNvPr>
          <p:cNvSpPr txBox="1"/>
          <p:nvPr/>
        </p:nvSpPr>
        <p:spPr>
          <a:xfrm>
            <a:off x="5239806" y="6364850"/>
            <a:ext cx="1726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D05397E6-736C-102C-F7C7-3004DBEAD764}"/>
              </a:ext>
            </a:extLst>
          </p:cNvPr>
          <p:cNvSpPr/>
          <p:nvPr/>
        </p:nvSpPr>
        <p:spPr>
          <a:xfrm>
            <a:off x="587559" y="6355043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67300E1F-68CC-3152-B3B4-003E60AEFC97}"/>
              </a:ext>
            </a:extLst>
          </p:cNvPr>
          <p:cNvSpPr/>
          <p:nvPr/>
        </p:nvSpPr>
        <p:spPr>
          <a:xfrm>
            <a:off x="2912125" y="6360081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5CECF8CF-D2C2-03AE-4750-BAAA2E57966C}"/>
              </a:ext>
            </a:extLst>
          </p:cNvPr>
          <p:cNvSpPr/>
          <p:nvPr/>
        </p:nvSpPr>
        <p:spPr>
          <a:xfrm>
            <a:off x="5249267" y="6384039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0" name="슬라이드 번호 개체 틀 1">
            <a:extLst>
              <a:ext uri="{FF2B5EF4-FFF2-40B4-BE49-F238E27FC236}">
                <a16:creationId xmlns:a16="http://schemas.microsoft.com/office/drawing/2014/main" id="{BE22A07D-0A93-F9ED-7F45-65E38C16D524}"/>
              </a:ext>
            </a:extLst>
          </p:cNvPr>
          <p:cNvSpPr txBox="1">
            <a:spLocks/>
          </p:cNvSpPr>
          <p:nvPr/>
        </p:nvSpPr>
        <p:spPr>
          <a:xfrm>
            <a:off x="8597462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/>
              <a:pPr/>
              <a:t>40</a:t>
            </a:fld>
            <a:endParaRPr lang="ko-KR" altLang="en-US"/>
          </a:p>
        </p:txBody>
      </p:sp>
      <p:sp>
        <p:nvSpPr>
          <p:cNvPr id="131" name="슬라이드 번호 개체 틀 1">
            <a:extLst>
              <a:ext uri="{FF2B5EF4-FFF2-40B4-BE49-F238E27FC236}">
                <a16:creationId xmlns:a16="http://schemas.microsoft.com/office/drawing/2014/main" id="{20C6413C-F7F8-A722-3F6E-FC104ECFD0E6}"/>
              </a:ext>
            </a:extLst>
          </p:cNvPr>
          <p:cNvSpPr txBox="1">
            <a:spLocks/>
          </p:cNvSpPr>
          <p:nvPr/>
        </p:nvSpPr>
        <p:spPr>
          <a:xfrm>
            <a:off x="8597462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/>
              <a:pPr/>
              <a:t>40</a:t>
            </a:fld>
            <a:endParaRPr lang="ko-KR" altLang="en-US"/>
          </a:p>
        </p:txBody>
      </p:sp>
      <p:pic>
        <p:nvPicPr>
          <p:cNvPr id="132" name="그림 131">
            <a:extLst>
              <a:ext uri="{FF2B5EF4-FFF2-40B4-BE49-F238E27FC236}">
                <a16:creationId xmlns:a16="http://schemas.microsoft.com/office/drawing/2014/main" id="{F9C2A768-2466-7EBE-DE4E-8FB10AD536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6821" y="6384039"/>
            <a:ext cx="1708030" cy="363807"/>
          </a:xfrm>
          <a:prstGeom prst="rect">
            <a:avLst/>
          </a:prstGeom>
        </p:spPr>
      </p:pic>
      <p:pic>
        <p:nvPicPr>
          <p:cNvPr id="133" name="그림 132">
            <a:extLst>
              <a:ext uri="{FF2B5EF4-FFF2-40B4-BE49-F238E27FC236}">
                <a16:creationId xmlns:a16="http://schemas.microsoft.com/office/drawing/2014/main" id="{C5D04278-59D4-E551-E0E9-B4B0759D13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195" y="6357667"/>
            <a:ext cx="1708030" cy="363807"/>
          </a:xfrm>
          <a:prstGeom prst="rect">
            <a:avLst/>
          </a:prstGeom>
        </p:spPr>
      </p:pic>
      <p:sp>
        <p:nvSpPr>
          <p:cNvPr id="134" name="TextBox 133">
            <a:extLst>
              <a:ext uri="{FF2B5EF4-FFF2-40B4-BE49-F238E27FC236}">
                <a16:creationId xmlns:a16="http://schemas.microsoft.com/office/drawing/2014/main" id="{BE0658F2-AEAC-A203-747C-F079DA0B5C53}"/>
              </a:ext>
            </a:extLst>
          </p:cNvPr>
          <p:cNvSpPr txBox="1"/>
          <p:nvPr/>
        </p:nvSpPr>
        <p:spPr>
          <a:xfrm>
            <a:off x="590195" y="6364774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</a:rPr>
              <a:t>Intro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135" name="그림 134">
            <a:extLst>
              <a:ext uri="{FF2B5EF4-FFF2-40B4-BE49-F238E27FC236}">
                <a16:creationId xmlns:a16="http://schemas.microsoft.com/office/drawing/2014/main" id="{CDA16A5F-F9FD-0D95-7548-F550CB3121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7035" y="6374148"/>
            <a:ext cx="1708030" cy="363807"/>
          </a:xfrm>
          <a:prstGeom prst="rect">
            <a:avLst/>
          </a:prstGeom>
        </p:spPr>
      </p:pic>
      <p:sp>
        <p:nvSpPr>
          <p:cNvPr id="136" name="TextBox 135">
            <a:extLst>
              <a:ext uri="{FF2B5EF4-FFF2-40B4-BE49-F238E27FC236}">
                <a16:creationId xmlns:a16="http://schemas.microsoft.com/office/drawing/2014/main" id="{2011371C-7B0C-E199-1FDD-D0DCAE2C8CD2}"/>
              </a:ext>
            </a:extLst>
          </p:cNvPr>
          <p:cNvSpPr txBox="1"/>
          <p:nvPr/>
        </p:nvSpPr>
        <p:spPr>
          <a:xfrm>
            <a:off x="7540210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C99B527D-0CF8-B8C0-5ADD-ECAFBDB9C953}"/>
              </a:ext>
            </a:extLst>
          </p:cNvPr>
          <p:cNvSpPr/>
          <p:nvPr/>
        </p:nvSpPr>
        <p:spPr>
          <a:xfrm>
            <a:off x="7548173" y="6364772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/>
          </a:p>
        </p:txBody>
      </p:sp>
      <p:pic>
        <p:nvPicPr>
          <p:cNvPr id="138" name="그림 137">
            <a:extLst>
              <a:ext uri="{FF2B5EF4-FFF2-40B4-BE49-F238E27FC236}">
                <a16:creationId xmlns:a16="http://schemas.microsoft.com/office/drawing/2014/main" id="{C33A4BDF-C067-6931-8594-61E09933BC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66361" y="6347936"/>
            <a:ext cx="1708030" cy="363807"/>
          </a:xfrm>
          <a:prstGeom prst="rect">
            <a:avLst/>
          </a:prstGeom>
        </p:spPr>
      </p:pic>
      <p:sp>
        <p:nvSpPr>
          <p:cNvPr id="139" name="TextBox 138">
            <a:extLst>
              <a:ext uri="{FF2B5EF4-FFF2-40B4-BE49-F238E27FC236}">
                <a16:creationId xmlns:a16="http://schemas.microsoft.com/office/drawing/2014/main" id="{A359EA91-2C5D-EA99-8547-0545D34BAF80}"/>
              </a:ext>
            </a:extLst>
          </p:cNvPr>
          <p:cNvSpPr txBox="1"/>
          <p:nvPr/>
        </p:nvSpPr>
        <p:spPr>
          <a:xfrm>
            <a:off x="9859536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E1D97D48-DE04-74EE-E2CD-31825D48FB20}"/>
              </a:ext>
            </a:extLst>
          </p:cNvPr>
          <p:cNvSpPr/>
          <p:nvPr/>
        </p:nvSpPr>
        <p:spPr>
          <a:xfrm>
            <a:off x="9867499" y="6338044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/>
          </a:p>
        </p:txBody>
      </p:sp>
      <p:pic>
        <p:nvPicPr>
          <p:cNvPr id="141" name="그림 140">
            <a:extLst>
              <a:ext uri="{FF2B5EF4-FFF2-40B4-BE49-F238E27FC236}">
                <a16:creationId xmlns:a16="http://schemas.microsoft.com/office/drawing/2014/main" id="{7A6DD7BB-E387-5536-EA56-EF681E2D14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8383" y="6365522"/>
            <a:ext cx="1708030" cy="363807"/>
          </a:xfrm>
          <a:prstGeom prst="rect">
            <a:avLst/>
          </a:prstGeom>
        </p:spPr>
      </p:pic>
      <p:sp>
        <p:nvSpPr>
          <p:cNvPr id="142" name="TextBox 141">
            <a:extLst>
              <a:ext uri="{FF2B5EF4-FFF2-40B4-BE49-F238E27FC236}">
                <a16:creationId xmlns:a16="http://schemas.microsoft.com/office/drawing/2014/main" id="{8CCD6FAF-2EB6-88D4-83DA-E6FFBB8E356A}"/>
              </a:ext>
            </a:extLst>
          </p:cNvPr>
          <p:cNvSpPr txBox="1"/>
          <p:nvPr/>
        </p:nvSpPr>
        <p:spPr>
          <a:xfrm>
            <a:off x="2901558" y="6355043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</a:rPr>
              <a:t>Preprocessin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7A99724A-FD49-F1C8-4028-0B2C4DBCE8B9}"/>
              </a:ext>
            </a:extLst>
          </p:cNvPr>
          <p:cNvSpPr txBox="1"/>
          <p:nvPr/>
        </p:nvSpPr>
        <p:spPr>
          <a:xfrm>
            <a:off x="5239806" y="6364850"/>
            <a:ext cx="1726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</a:rPr>
              <a:t>Machine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6FD78364-2888-CD46-637A-88E93FFBCAE3}"/>
              </a:ext>
            </a:extLst>
          </p:cNvPr>
          <p:cNvSpPr/>
          <p:nvPr/>
        </p:nvSpPr>
        <p:spPr>
          <a:xfrm>
            <a:off x="587559" y="6355043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/>
          </a:p>
          <a:p>
            <a:pPr algn="ctr"/>
            <a:endParaRPr lang="ko-KR" altLang="en-US" sz="1500" dirty="0"/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2C74227E-A42B-24AF-A019-9F8057AAF0F9}"/>
              </a:ext>
            </a:extLst>
          </p:cNvPr>
          <p:cNvSpPr/>
          <p:nvPr/>
        </p:nvSpPr>
        <p:spPr>
          <a:xfrm>
            <a:off x="2912125" y="6360081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/>
          </a:p>
          <a:p>
            <a:pPr algn="ctr"/>
            <a:endParaRPr lang="ko-KR" altLang="en-US" sz="1500" dirty="0"/>
          </a:p>
        </p:txBody>
      </p:sp>
      <p:sp>
        <p:nvSpPr>
          <p:cNvPr id="146" name="슬라이드 번호 개체 틀 1">
            <a:extLst>
              <a:ext uri="{FF2B5EF4-FFF2-40B4-BE49-F238E27FC236}">
                <a16:creationId xmlns:a16="http://schemas.microsoft.com/office/drawing/2014/main" id="{50719C5C-CCD3-32C1-A00A-C7D721FDD3C8}"/>
              </a:ext>
            </a:extLst>
          </p:cNvPr>
          <p:cNvSpPr txBox="1">
            <a:spLocks/>
          </p:cNvSpPr>
          <p:nvPr/>
        </p:nvSpPr>
        <p:spPr>
          <a:xfrm>
            <a:off x="8597462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/>
              <a:pPr/>
              <a:t>40</a:t>
            </a:fld>
            <a:endParaRPr lang="ko-KR" altLang="en-US"/>
          </a:p>
        </p:txBody>
      </p:sp>
      <p:pic>
        <p:nvPicPr>
          <p:cNvPr id="147" name="그림 146">
            <a:extLst>
              <a:ext uri="{FF2B5EF4-FFF2-40B4-BE49-F238E27FC236}">
                <a16:creationId xmlns:a16="http://schemas.microsoft.com/office/drawing/2014/main" id="{C6FAE8AD-0898-741C-170B-1AC9DD0B03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6821" y="6384039"/>
            <a:ext cx="1708030" cy="363807"/>
          </a:xfrm>
          <a:prstGeom prst="rect">
            <a:avLst/>
          </a:prstGeom>
        </p:spPr>
      </p:pic>
      <p:grpSp>
        <p:nvGrpSpPr>
          <p:cNvPr id="148" name="그룹 147">
            <a:extLst>
              <a:ext uri="{FF2B5EF4-FFF2-40B4-BE49-F238E27FC236}">
                <a16:creationId xmlns:a16="http://schemas.microsoft.com/office/drawing/2014/main" id="{2E545E82-55AD-B7A4-EDD3-6993C6708595}"/>
              </a:ext>
            </a:extLst>
          </p:cNvPr>
          <p:cNvGrpSpPr/>
          <p:nvPr/>
        </p:nvGrpSpPr>
        <p:grpSpPr>
          <a:xfrm>
            <a:off x="590195" y="6357667"/>
            <a:ext cx="1708030" cy="363807"/>
            <a:chOff x="129396" y="6357667"/>
            <a:chExt cx="1708030" cy="363807"/>
          </a:xfrm>
        </p:grpSpPr>
        <p:pic>
          <p:nvPicPr>
            <p:cNvPr id="149" name="그림 148">
              <a:extLst>
                <a:ext uri="{FF2B5EF4-FFF2-40B4-BE49-F238E27FC236}">
                  <a16:creationId xmlns:a16="http://schemas.microsoft.com/office/drawing/2014/main" id="{C0EB41D2-535C-58DF-941B-DE7CFADF931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9396" y="6357667"/>
              <a:ext cx="1708030" cy="363807"/>
            </a:xfrm>
            <a:prstGeom prst="rect">
              <a:avLst/>
            </a:prstGeom>
          </p:spPr>
        </p:pic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6E2DD979-C3CC-8B41-D89D-4FEA20E41B2F}"/>
                </a:ext>
              </a:extLst>
            </p:cNvPr>
            <p:cNvSpPr txBox="1"/>
            <p:nvPr/>
          </p:nvSpPr>
          <p:spPr>
            <a:xfrm>
              <a:off x="129396" y="6364774"/>
              <a:ext cx="1695933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500" dirty="0">
                  <a:solidFill>
                    <a:schemeClr val="accent6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Intro</a:t>
              </a:r>
              <a:endParaRPr lang="ko-KR" altLang="en-US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151" name="그림 150">
            <a:extLst>
              <a:ext uri="{FF2B5EF4-FFF2-40B4-BE49-F238E27FC236}">
                <a16:creationId xmlns:a16="http://schemas.microsoft.com/office/drawing/2014/main" id="{F441D5D4-4A59-E62C-2C86-74FF4E3CCD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7035" y="6374148"/>
            <a:ext cx="1708030" cy="363807"/>
          </a:xfrm>
          <a:prstGeom prst="rect">
            <a:avLst/>
          </a:prstGeom>
        </p:spPr>
      </p:pic>
      <p:sp>
        <p:nvSpPr>
          <p:cNvPr id="152" name="TextBox 151">
            <a:extLst>
              <a:ext uri="{FF2B5EF4-FFF2-40B4-BE49-F238E27FC236}">
                <a16:creationId xmlns:a16="http://schemas.microsoft.com/office/drawing/2014/main" id="{8EC25C50-D877-0A6F-1CB3-6E8B71FF6BFD}"/>
              </a:ext>
            </a:extLst>
          </p:cNvPr>
          <p:cNvSpPr txBox="1"/>
          <p:nvPr/>
        </p:nvSpPr>
        <p:spPr>
          <a:xfrm>
            <a:off x="7540210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A1C1B3FC-08D7-8AA1-C286-709753D00ABD}"/>
              </a:ext>
            </a:extLst>
          </p:cNvPr>
          <p:cNvSpPr/>
          <p:nvPr/>
        </p:nvSpPr>
        <p:spPr>
          <a:xfrm>
            <a:off x="7548173" y="6364772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4" name="그림 153">
            <a:extLst>
              <a:ext uri="{FF2B5EF4-FFF2-40B4-BE49-F238E27FC236}">
                <a16:creationId xmlns:a16="http://schemas.microsoft.com/office/drawing/2014/main" id="{4FC9C5C4-8343-C710-835C-7656B986E8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66361" y="6347936"/>
            <a:ext cx="1708030" cy="363807"/>
          </a:xfrm>
          <a:prstGeom prst="rect">
            <a:avLst/>
          </a:prstGeom>
        </p:spPr>
      </p:pic>
      <p:sp>
        <p:nvSpPr>
          <p:cNvPr id="155" name="TextBox 154">
            <a:extLst>
              <a:ext uri="{FF2B5EF4-FFF2-40B4-BE49-F238E27FC236}">
                <a16:creationId xmlns:a16="http://schemas.microsoft.com/office/drawing/2014/main" id="{2F58E55A-2E17-FDB6-9FE3-003EE033197F}"/>
              </a:ext>
            </a:extLst>
          </p:cNvPr>
          <p:cNvSpPr txBox="1"/>
          <p:nvPr/>
        </p:nvSpPr>
        <p:spPr>
          <a:xfrm>
            <a:off x="9859536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E57E5CF5-E6FD-516B-9DC5-F71E75DBF433}"/>
              </a:ext>
            </a:extLst>
          </p:cNvPr>
          <p:cNvSpPr/>
          <p:nvPr/>
        </p:nvSpPr>
        <p:spPr>
          <a:xfrm>
            <a:off x="9867499" y="6338044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8230D9C5-2D0C-4089-0BF2-0EA2B7A85CBF}"/>
              </a:ext>
            </a:extLst>
          </p:cNvPr>
          <p:cNvSpPr txBox="1"/>
          <p:nvPr/>
        </p:nvSpPr>
        <p:spPr>
          <a:xfrm>
            <a:off x="5239806" y="6364850"/>
            <a:ext cx="1726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30463674-5B4A-C066-07CC-AE1C7F7080E9}"/>
              </a:ext>
            </a:extLst>
          </p:cNvPr>
          <p:cNvSpPr/>
          <p:nvPr/>
        </p:nvSpPr>
        <p:spPr>
          <a:xfrm>
            <a:off x="5252772" y="6374147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786BFC19-064E-94B8-914D-EC69270E3850}"/>
              </a:ext>
            </a:extLst>
          </p:cNvPr>
          <p:cNvSpPr/>
          <p:nvPr/>
        </p:nvSpPr>
        <p:spPr>
          <a:xfrm>
            <a:off x="587559" y="6355043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0" name="그림 159">
            <a:extLst>
              <a:ext uri="{FF2B5EF4-FFF2-40B4-BE49-F238E27FC236}">
                <a16:creationId xmlns:a16="http://schemas.microsoft.com/office/drawing/2014/main" id="{4508231E-7FA8-6370-CBAA-2102DA88B8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7035" y="6374148"/>
            <a:ext cx="1708030" cy="363807"/>
          </a:xfrm>
          <a:prstGeom prst="rect">
            <a:avLst/>
          </a:prstGeom>
        </p:spPr>
      </p:pic>
      <p:sp>
        <p:nvSpPr>
          <p:cNvPr id="161" name="TextBox 160">
            <a:extLst>
              <a:ext uri="{FF2B5EF4-FFF2-40B4-BE49-F238E27FC236}">
                <a16:creationId xmlns:a16="http://schemas.microsoft.com/office/drawing/2014/main" id="{DDD3CE21-B8D1-555F-F5C4-BCED27018C5F}"/>
              </a:ext>
            </a:extLst>
          </p:cNvPr>
          <p:cNvSpPr txBox="1"/>
          <p:nvPr/>
        </p:nvSpPr>
        <p:spPr>
          <a:xfrm>
            <a:off x="7540210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Haar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classifier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2" name="그림 161">
            <a:extLst>
              <a:ext uri="{FF2B5EF4-FFF2-40B4-BE49-F238E27FC236}">
                <a16:creationId xmlns:a16="http://schemas.microsoft.com/office/drawing/2014/main" id="{D67816FC-D8BA-E3C3-7392-A33E1A83CC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66361" y="6347936"/>
            <a:ext cx="1708030" cy="363807"/>
          </a:xfrm>
          <a:prstGeom prst="rect">
            <a:avLst/>
          </a:prstGeom>
        </p:spPr>
      </p:pic>
      <p:sp>
        <p:nvSpPr>
          <p:cNvPr id="163" name="TextBox 162">
            <a:extLst>
              <a:ext uri="{FF2B5EF4-FFF2-40B4-BE49-F238E27FC236}">
                <a16:creationId xmlns:a16="http://schemas.microsoft.com/office/drawing/2014/main" id="{051A22F4-0A6F-FC07-AE22-BC171FD62517}"/>
              </a:ext>
            </a:extLst>
          </p:cNvPr>
          <p:cNvSpPr txBox="1"/>
          <p:nvPr/>
        </p:nvSpPr>
        <p:spPr>
          <a:xfrm>
            <a:off x="9859536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C5382F79-9318-48FA-9096-37C721873D72}"/>
              </a:ext>
            </a:extLst>
          </p:cNvPr>
          <p:cNvSpPr/>
          <p:nvPr/>
        </p:nvSpPr>
        <p:spPr>
          <a:xfrm>
            <a:off x="7559927" y="6382254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002832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/>
          <p:cNvGrpSpPr/>
          <p:nvPr/>
        </p:nvGrpSpPr>
        <p:grpSpPr>
          <a:xfrm>
            <a:off x="275771" y="423706"/>
            <a:ext cx="6226628" cy="584775"/>
            <a:chOff x="275771" y="423706"/>
            <a:chExt cx="6226628" cy="584775"/>
          </a:xfrm>
        </p:grpSpPr>
        <p:cxnSp>
          <p:nvCxnSpPr>
            <p:cNvPr id="21" name="직선 연결선 20"/>
            <p:cNvCxnSpPr/>
            <p:nvPr/>
          </p:nvCxnSpPr>
          <p:spPr>
            <a:xfrm>
              <a:off x="304799" y="972455"/>
              <a:ext cx="6197600" cy="0"/>
            </a:xfrm>
            <a:prstGeom prst="line">
              <a:avLst/>
            </a:prstGeom>
            <a:ln w="38100">
              <a:solidFill>
                <a:srgbClr val="E4917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직사각형 21"/>
            <p:cNvSpPr/>
            <p:nvPr/>
          </p:nvSpPr>
          <p:spPr>
            <a:xfrm>
              <a:off x="275771" y="423706"/>
              <a:ext cx="312297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64565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3.Current State</a:t>
              </a:r>
              <a:endParaRPr lang="ko-KR" altLang="en-US" sz="3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4254" y="2774251"/>
            <a:ext cx="3114675" cy="2333625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1274254" y="3551491"/>
            <a:ext cx="3114675" cy="20669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EFBFD21-6D07-2A4A-B40B-B0538D83D71B}"/>
              </a:ext>
            </a:extLst>
          </p:cNvPr>
          <p:cNvSpPr/>
          <p:nvPr/>
        </p:nvSpPr>
        <p:spPr>
          <a:xfrm>
            <a:off x="6286771" y="3479398"/>
            <a:ext cx="500606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</a:t>
            </a:r>
            <a:r>
              <a:rPr lang="ko-KR" altLang="en-US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을 위한 데이터 </a:t>
            </a:r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xml</a:t>
            </a:r>
            <a:r>
              <a:rPr lang="ko-KR" altLang="en-US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을 만드는 프로그램이 존재하는 곳</a:t>
            </a:r>
            <a:endParaRPr lang="en-US" altLang="ko-KR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6456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ko-KR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6456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ko-KR" altLang="en-US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나방을 구별하는 데 </a:t>
            </a:r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xml</a:t>
            </a:r>
            <a:r>
              <a:rPr lang="ko-KR" altLang="en-US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을 사용하는 코드도 존재함</a:t>
            </a:r>
          </a:p>
          <a:p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6456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슬라이드 번호 개체 틀 1">
            <a:extLst>
              <a:ext uri="{FF2B5EF4-FFF2-40B4-BE49-F238E27FC236}">
                <a16:creationId xmlns:a16="http://schemas.microsoft.com/office/drawing/2014/main" id="{FD2E8C3E-F28E-7E4E-A2A6-A3C9FAEED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CB40536-C8E0-4247-A6C3-5135EE3E1BC4}" type="slidenum">
              <a:rPr lang="ko-KR" altLang="en-US" smtClean="0"/>
              <a:t>41</a:t>
            </a:fld>
            <a:endParaRPr lang="ko-KR" altLang="en-US"/>
          </a:p>
        </p:txBody>
      </p:sp>
      <p:sp>
        <p:nvSpPr>
          <p:cNvPr id="10" name="슬라이드 번호 개체 틀 1">
            <a:extLst>
              <a:ext uri="{FF2B5EF4-FFF2-40B4-BE49-F238E27FC236}">
                <a16:creationId xmlns:a16="http://schemas.microsoft.com/office/drawing/2014/main" id="{FD2E8C3E-F28E-7E4E-A2A6-A3C9FAEED9B0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41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슬라이드 번호 개체 틀 1">
            <a:extLst>
              <a:ext uri="{FF2B5EF4-FFF2-40B4-BE49-F238E27FC236}">
                <a16:creationId xmlns:a16="http://schemas.microsoft.com/office/drawing/2014/main" id="{FD2E8C3E-F28E-7E4E-A2A6-A3C9FAEED9B0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41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슬라이드 번호 개체 틀 1">
            <a:extLst>
              <a:ext uri="{FF2B5EF4-FFF2-40B4-BE49-F238E27FC236}">
                <a16:creationId xmlns:a16="http://schemas.microsoft.com/office/drawing/2014/main" id="{FD2E8C3E-F28E-7E4E-A2A6-A3C9FAEED9B0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41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슬라이드 번호 개체 틀 1">
            <a:extLst>
              <a:ext uri="{FF2B5EF4-FFF2-40B4-BE49-F238E27FC236}">
                <a16:creationId xmlns:a16="http://schemas.microsoft.com/office/drawing/2014/main" id="{FD2E8C3E-F28E-7E4E-A2A6-A3C9FAEED9B0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41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슬라이드 번호 개체 틀 1">
            <a:extLst>
              <a:ext uri="{FF2B5EF4-FFF2-40B4-BE49-F238E27FC236}">
                <a16:creationId xmlns:a16="http://schemas.microsoft.com/office/drawing/2014/main" id="{FD2E8C3E-F28E-7E4E-A2A6-A3C9FAEED9B0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41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9959" y="6384039"/>
            <a:ext cx="1708030" cy="363807"/>
          </a:xfrm>
          <a:prstGeom prst="rect">
            <a:avLst/>
          </a:prstGeom>
        </p:spPr>
      </p:pic>
      <p:cxnSp>
        <p:nvCxnSpPr>
          <p:cNvPr id="16" name="직선 연결선 15"/>
          <p:cNvCxnSpPr/>
          <p:nvPr/>
        </p:nvCxnSpPr>
        <p:spPr>
          <a:xfrm>
            <a:off x="0" y="6533617"/>
            <a:ext cx="12192000" cy="5206"/>
          </a:xfrm>
          <a:prstGeom prst="line">
            <a:avLst/>
          </a:prstGeom>
          <a:ln w="38100">
            <a:solidFill>
              <a:srgbClr val="E491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333" y="6357667"/>
            <a:ext cx="1708030" cy="363807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603333" y="6364774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0173" y="6374148"/>
            <a:ext cx="1708030" cy="363807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7553348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79499" y="6347936"/>
            <a:ext cx="1708030" cy="363807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9872674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7595997" y="6366041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1521" y="6365522"/>
            <a:ext cx="1708030" cy="363807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2914696" y="6355043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Preprocessin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252944" y="6364850"/>
            <a:ext cx="1726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600697" y="6355043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2925263" y="6360081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5262405" y="6384039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AEFBFD21-6D07-2A4A-B40B-B0538D83D71B}"/>
              </a:ext>
            </a:extLst>
          </p:cNvPr>
          <p:cNvSpPr/>
          <p:nvPr/>
        </p:nvSpPr>
        <p:spPr>
          <a:xfrm>
            <a:off x="291355" y="954222"/>
            <a:ext cx="2223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Folder Description</a:t>
            </a:r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6456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슬라이드 번호 개체 틀 1">
            <a:extLst>
              <a:ext uri="{FF2B5EF4-FFF2-40B4-BE49-F238E27FC236}">
                <a16:creationId xmlns:a16="http://schemas.microsoft.com/office/drawing/2014/main" id="{6B5D8C61-81BE-E977-2964-2C4279102EAC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/>
              <a:pPr/>
              <a:t>41</a:t>
            </a:fld>
            <a:endParaRPr lang="ko-KR" altLang="en-US"/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C45CF1C5-0FD6-6B2B-1224-1D75E82986B1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41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슬라이드 번호 개체 틀 1">
            <a:extLst>
              <a:ext uri="{FF2B5EF4-FFF2-40B4-BE49-F238E27FC236}">
                <a16:creationId xmlns:a16="http://schemas.microsoft.com/office/drawing/2014/main" id="{273D828C-412E-7AFF-1C20-D8470AB846CA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41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슬라이드 번호 개체 틀 1">
            <a:extLst>
              <a:ext uri="{FF2B5EF4-FFF2-40B4-BE49-F238E27FC236}">
                <a16:creationId xmlns:a16="http://schemas.microsoft.com/office/drawing/2014/main" id="{6AB76740-85B4-B5B1-33AE-3CF6C9A42871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41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슬라이드 번호 개체 틀 1">
            <a:extLst>
              <a:ext uri="{FF2B5EF4-FFF2-40B4-BE49-F238E27FC236}">
                <a16:creationId xmlns:a16="http://schemas.microsoft.com/office/drawing/2014/main" id="{2EF31908-A0AD-3B2E-728A-7B19D9D0D516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41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슬라이드 번호 개체 틀 1">
            <a:extLst>
              <a:ext uri="{FF2B5EF4-FFF2-40B4-BE49-F238E27FC236}">
                <a16:creationId xmlns:a16="http://schemas.microsoft.com/office/drawing/2014/main" id="{7D8BC1A8-34A7-E8DF-46CA-34146FE5BC41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41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C2637D5B-CF3E-76BB-B00D-101B28C393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9959" y="6384039"/>
            <a:ext cx="1708030" cy="363807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B06E2AEF-B9EA-80D0-B015-585182377A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333" y="6357667"/>
            <a:ext cx="1708030" cy="363807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BBB43128-6101-1D56-373C-B602EE73B107}"/>
              </a:ext>
            </a:extLst>
          </p:cNvPr>
          <p:cNvSpPr txBox="1"/>
          <p:nvPr/>
        </p:nvSpPr>
        <p:spPr>
          <a:xfrm>
            <a:off x="603333" y="6364774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5F0A1066-5B57-3565-9145-71BD6AEB90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0173" y="6374148"/>
            <a:ext cx="1708030" cy="363807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D8401D13-E68E-26F0-F8F6-2285ED6C3484}"/>
              </a:ext>
            </a:extLst>
          </p:cNvPr>
          <p:cNvSpPr txBox="1"/>
          <p:nvPr/>
        </p:nvSpPr>
        <p:spPr>
          <a:xfrm>
            <a:off x="7553348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38C29B10-AAB8-4C15-C5FE-98CB6B07A0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79499" y="6347936"/>
            <a:ext cx="1708030" cy="363807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44B36BF1-F418-57FE-70F9-9FC8090AB65B}"/>
              </a:ext>
            </a:extLst>
          </p:cNvPr>
          <p:cNvSpPr txBox="1"/>
          <p:nvPr/>
        </p:nvSpPr>
        <p:spPr>
          <a:xfrm>
            <a:off x="9872674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154A4E63-FDBD-BAF0-B753-41E695E59088}"/>
              </a:ext>
            </a:extLst>
          </p:cNvPr>
          <p:cNvSpPr/>
          <p:nvPr/>
        </p:nvSpPr>
        <p:spPr>
          <a:xfrm>
            <a:off x="7595997" y="6366041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5E62AE11-C256-F27D-24F5-647C5B59D0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1521" y="6365522"/>
            <a:ext cx="1708030" cy="363807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84C5E641-F426-F8F8-0E06-3BC2019501C7}"/>
              </a:ext>
            </a:extLst>
          </p:cNvPr>
          <p:cNvSpPr txBox="1"/>
          <p:nvPr/>
        </p:nvSpPr>
        <p:spPr>
          <a:xfrm>
            <a:off x="2914696" y="6355043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Preprocessin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80C72DE-B6D5-C8BD-F41A-97164E923849}"/>
              </a:ext>
            </a:extLst>
          </p:cNvPr>
          <p:cNvSpPr txBox="1"/>
          <p:nvPr/>
        </p:nvSpPr>
        <p:spPr>
          <a:xfrm>
            <a:off x="5252944" y="6364850"/>
            <a:ext cx="1726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BD5EC46D-7265-B232-84B4-523B06F5CAE5}"/>
              </a:ext>
            </a:extLst>
          </p:cNvPr>
          <p:cNvSpPr/>
          <p:nvPr/>
        </p:nvSpPr>
        <p:spPr>
          <a:xfrm>
            <a:off x="600697" y="6355043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E60C8415-2EE5-971F-17B7-0C3B3A7C4962}"/>
              </a:ext>
            </a:extLst>
          </p:cNvPr>
          <p:cNvSpPr/>
          <p:nvPr/>
        </p:nvSpPr>
        <p:spPr>
          <a:xfrm>
            <a:off x="2925263" y="6360081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3BA151D6-6FCC-187A-1EE0-213E6AC72D26}"/>
              </a:ext>
            </a:extLst>
          </p:cNvPr>
          <p:cNvSpPr/>
          <p:nvPr/>
        </p:nvSpPr>
        <p:spPr>
          <a:xfrm>
            <a:off x="5262405" y="6384039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슬라이드 번호 개체 틀 1">
            <a:extLst>
              <a:ext uri="{FF2B5EF4-FFF2-40B4-BE49-F238E27FC236}">
                <a16:creationId xmlns:a16="http://schemas.microsoft.com/office/drawing/2014/main" id="{A40C9536-6BE7-D069-9FE8-2FC2F8E31794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/>
              <a:pPr/>
              <a:t>41</a:t>
            </a:fld>
            <a:endParaRPr lang="ko-KR" altLang="en-US"/>
          </a:p>
        </p:txBody>
      </p:sp>
      <p:sp>
        <p:nvSpPr>
          <p:cNvPr id="51" name="슬라이드 번호 개체 틀 1">
            <a:extLst>
              <a:ext uri="{FF2B5EF4-FFF2-40B4-BE49-F238E27FC236}">
                <a16:creationId xmlns:a16="http://schemas.microsoft.com/office/drawing/2014/main" id="{281971CD-441C-9F93-A50D-1B918B2797E2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41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슬라이드 번호 개체 틀 1">
            <a:extLst>
              <a:ext uri="{FF2B5EF4-FFF2-40B4-BE49-F238E27FC236}">
                <a16:creationId xmlns:a16="http://schemas.microsoft.com/office/drawing/2014/main" id="{AC4772B0-C5E7-2FC3-EF22-F927C85BC7B5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41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슬라이드 번호 개체 틀 1">
            <a:extLst>
              <a:ext uri="{FF2B5EF4-FFF2-40B4-BE49-F238E27FC236}">
                <a16:creationId xmlns:a16="http://schemas.microsoft.com/office/drawing/2014/main" id="{D39FDDD2-37AC-EAA3-6043-DB7852D80101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41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슬라이드 번호 개체 틀 1">
            <a:extLst>
              <a:ext uri="{FF2B5EF4-FFF2-40B4-BE49-F238E27FC236}">
                <a16:creationId xmlns:a16="http://schemas.microsoft.com/office/drawing/2014/main" id="{238A1562-A2E5-81B0-08DF-BD92B91D5405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41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" name="슬라이드 번호 개체 틀 1">
            <a:extLst>
              <a:ext uri="{FF2B5EF4-FFF2-40B4-BE49-F238E27FC236}">
                <a16:creationId xmlns:a16="http://schemas.microsoft.com/office/drawing/2014/main" id="{200BCC28-DBAA-15FC-0C2B-3A83191574EE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41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6" name="그림 55">
            <a:extLst>
              <a:ext uri="{FF2B5EF4-FFF2-40B4-BE49-F238E27FC236}">
                <a16:creationId xmlns:a16="http://schemas.microsoft.com/office/drawing/2014/main" id="{049A2E82-ECCB-37F4-40D5-6E366A2FD9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9959" y="6384039"/>
            <a:ext cx="1708030" cy="363807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D63C99FC-D23E-AAA3-89D1-C20312DAFD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333" y="6357667"/>
            <a:ext cx="1708030" cy="363807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7D9AE67B-B4CD-94F5-6426-0EE9E8BA29FA}"/>
              </a:ext>
            </a:extLst>
          </p:cNvPr>
          <p:cNvSpPr txBox="1"/>
          <p:nvPr/>
        </p:nvSpPr>
        <p:spPr>
          <a:xfrm>
            <a:off x="603333" y="6364774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9" name="그림 58">
            <a:extLst>
              <a:ext uri="{FF2B5EF4-FFF2-40B4-BE49-F238E27FC236}">
                <a16:creationId xmlns:a16="http://schemas.microsoft.com/office/drawing/2014/main" id="{DDB26E61-34EE-76B7-313F-BFD092FB8E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0173" y="6374148"/>
            <a:ext cx="1708030" cy="363807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86F482E4-AA5B-858B-327A-110E285C512E}"/>
              </a:ext>
            </a:extLst>
          </p:cNvPr>
          <p:cNvSpPr txBox="1"/>
          <p:nvPr/>
        </p:nvSpPr>
        <p:spPr>
          <a:xfrm>
            <a:off x="7553348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1" name="그림 60">
            <a:extLst>
              <a:ext uri="{FF2B5EF4-FFF2-40B4-BE49-F238E27FC236}">
                <a16:creationId xmlns:a16="http://schemas.microsoft.com/office/drawing/2014/main" id="{1FC0477E-9526-E5EA-FE8E-BEEE07C9C9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79499" y="6347936"/>
            <a:ext cx="1708030" cy="363807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5F508C4C-C8FE-DF94-A412-56ED86B43AFC}"/>
              </a:ext>
            </a:extLst>
          </p:cNvPr>
          <p:cNvSpPr txBox="1"/>
          <p:nvPr/>
        </p:nvSpPr>
        <p:spPr>
          <a:xfrm>
            <a:off x="9872674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40DFEED9-1370-2BED-EB94-B92BB3B58BA8}"/>
              </a:ext>
            </a:extLst>
          </p:cNvPr>
          <p:cNvSpPr/>
          <p:nvPr/>
        </p:nvSpPr>
        <p:spPr>
          <a:xfrm>
            <a:off x="9880637" y="6338044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4" name="그림 63">
            <a:extLst>
              <a:ext uri="{FF2B5EF4-FFF2-40B4-BE49-F238E27FC236}">
                <a16:creationId xmlns:a16="http://schemas.microsoft.com/office/drawing/2014/main" id="{C6A15243-DE54-92D2-8E6C-EBD644031E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1521" y="6365522"/>
            <a:ext cx="1708030" cy="363807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DD0A11F7-58CB-8727-CE05-F24702F434BE}"/>
              </a:ext>
            </a:extLst>
          </p:cNvPr>
          <p:cNvSpPr txBox="1"/>
          <p:nvPr/>
        </p:nvSpPr>
        <p:spPr>
          <a:xfrm>
            <a:off x="2914696" y="6355043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Preprocessin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3BC632F0-263F-192F-8A21-AAA727EE454F}"/>
              </a:ext>
            </a:extLst>
          </p:cNvPr>
          <p:cNvSpPr txBox="1"/>
          <p:nvPr/>
        </p:nvSpPr>
        <p:spPr>
          <a:xfrm>
            <a:off x="5252944" y="6364850"/>
            <a:ext cx="1726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94F0B3DE-B8F7-0FE7-4BAF-3420F48E1643}"/>
              </a:ext>
            </a:extLst>
          </p:cNvPr>
          <p:cNvSpPr/>
          <p:nvPr/>
        </p:nvSpPr>
        <p:spPr>
          <a:xfrm>
            <a:off x="600697" y="6355043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BE35F6B4-D917-ECA6-164C-F8CC8C57297D}"/>
              </a:ext>
            </a:extLst>
          </p:cNvPr>
          <p:cNvSpPr/>
          <p:nvPr/>
        </p:nvSpPr>
        <p:spPr>
          <a:xfrm>
            <a:off x="2925263" y="6360081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D4880254-C7F9-41BF-D9DD-1E6ABE19B93B}"/>
              </a:ext>
            </a:extLst>
          </p:cNvPr>
          <p:cNvSpPr/>
          <p:nvPr/>
        </p:nvSpPr>
        <p:spPr>
          <a:xfrm>
            <a:off x="5262405" y="6384039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0" name="슬라이드 번호 개체 틀 1">
            <a:extLst>
              <a:ext uri="{FF2B5EF4-FFF2-40B4-BE49-F238E27FC236}">
                <a16:creationId xmlns:a16="http://schemas.microsoft.com/office/drawing/2014/main" id="{38D89EC1-3069-141C-F373-3F7A9C9DE23A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/>
              <a:pPr/>
              <a:t>41</a:t>
            </a:fld>
            <a:endParaRPr lang="ko-KR" altLang="en-US"/>
          </a:p>
        </p:txBody>
      </p:sp>
      <p:sp>
        <p:nvSpPr>
          <p:cNvPr id="71" name="슬라이드 번호 개체 틀 1">
            <a:extLst>
              <a:ext uri="{FF2B5EF4-FFF2-40B4-BE49-F238E27FC236}">
                <a16:creationId xmlns:a16="http://schemas.microsoft.com/office/drawing/2014/main" id="{DEF150EB-8549-9D6F-32AE-E1627BB90341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/>
              <a:pPr/>
              <a:t>41</a:t>
            </a:fld>
            <a:endParaRPr lang="ko-KR" altLang="en-US"/>
          </a:p>
        </p:txBody>
      </p:sp>
      <p:pic>
        <p:nvPicPr>
          <p:cNvPr id="72" name="그림 71">
            <a:extLst>
              <a:ext uri="{FF2B5EF4-FFF2-40B4-BE49-F238E27FC236}">
                <a16:creationId xmlns:a16="http://schemas.microsoft.com/office/drawing/2014/main" id="{FF030B96-6DA3-2298-BA42-F3E437B04A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9959" y="6384039"/>
            <a:ext cx="1708030" cy="363807"/>
          </a:xfrm>
          <a:prstGeom prst="rect">
            <a:avLst/>
          </a:prstGeom>
        </p:spPr>
      </p:pic>
      <p:pic>
        <p:nvPicPr>
          <p:cNvPr id="73" name="그림 72">
            <a:extLst>
              <a:ext uri="{FF2B5EF4-FFF2-40B4-BE49-F238E27FC236}">
                <a16:creationId xmlns:a16="http://schemas.microsoft.com/office/drawing/2014/main" id="{B0145773-0AA6-6D2D-90C4-E6550DEC31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333" y="6357667"/>
            <a:ext cx="1708030" cy="363807"/>
          </a:xfrm>
          <a:prstGeom prst="rect">
            <a:avLst/>
          </a:prstGeom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0E8969FD-120D-7AE8-B47C-367A41D1D050}"/>
              </a:ext>
            </a:extLst>
          </p:cNvPr>
          <p:cNvSpPr txBox="1"/>
          <p:nvPr/>
        </p:nvSpPr>
        <p:spPr>
          <a:xfrm>
            <a:off x="603333" y="6364774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</a:rPr>
              <a:t>Intro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75" name="그림 74">
            <a:extLst>
              <a:ext uri="{FF2B5EF4-FFF2-40B4-BE49-F238E27FC236}">
                <a16:creationId xmlns:a16="http://schemas.microsoft.com/office/drawing/2014/main" id="{E0B56331-20F7-302F-D074-6D34C9E7DC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0173" y="6374148"/>
            <a:ext cx="1708030" cy="363807"/>
          </a:xfrm>
          <a:prstGeom prst="rect">
            <a:avLst/>
          </a:prstGeom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9ED1D4B8-933C-B754-AACA-CF56A17F31C6}"/>
              </a:ext>
            </a:extLst>
          </p:cNvPr>
          <p:cNvSpPr txBox="1"/>
          <p:nvPr/>
        </p:nvSpPr>
        <p:spPr>
          <a:xfrm>
            <a:off x="7553348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95E06A80-74D7-C7FD-A82F-787A16C77445}"/>
              </a:ext>
            </a:extLst>
          </p:cNvPr>
          <p:cNvSpPr/>
          <p:nvPr/>
        </p:nvSpPr>
        <p:spPr>
          <a:xfrm>
            <a:off x="7561311" y="6364772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/>
          </a:p>
        </p:txBody>
      </p:sp>
      <p:pic>
        <p:nvPicPr>
          <p:cNvPr id="78" name="그림 77">
            <a:extLst>
              <a:ext uri="{FF2B5EF4-FFF2-40B4-BE49-F238E27FC236}">
                <a16:creationId xmlns:a16="http://schemas.microsoft.com/office/drawing/2014/main" id="{6EFE9E34-9B9C-6981-AC75-F51B6D8989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79499" y="6347936"/>
            <a:ext cx="1708030" cy="363807"/>
          </a:xfrm>
          <a:prstGeom prst="rect">
            <a:avLst/>
          </a:prstGeom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9C074049-4937-DEC8-51CF-C1B5EDDC8C0A}"/>
              </a:ext>
            </a:extLst>
          </p:cNvPr>
          <p:cNvSpPr txBox="1"/>
          <p:nvPr/>
        </p:nvSpPr>
        <p:spPr>
          <a:xfrm>
            <a:off x="9872674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40508F6A-C3DE-9DB7-2507-F91FF28DA2CA}"/>
              </a:ext>
            </a:extLst>
          </p:cNvPr>
          <p:cNvSpPr/>
          <p:nvPr/>
        </p:nvSpPr>
        <p:spPr>
          <a:xfrm>
            <a:off x="9880637" y="6338044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/>
          </a:p>
        </p:txBody>
      </p:sp>
      <p:pic>
        <p:nvPicPr>
          <p:cNvPr id="81" name="그림 80">
            <a:extLst>
              <a:ext uri="{FF2B5EF4-FFF2-40B4-BE49-F238E27FC236}">
                <a16:creationId xmlns:a16="http://schemas.microsoft.com/office/drawing/2014/main" id="{8AF24AF4-C963-6F27-4C7E-9655A74E06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1521" y="6365522"/>
            <a:ext cx="1708030" cy="363807"/>
          </a:xfrm>
          <a:prstGeom prst="rect">
            <a:avLst/>
          </a:prstGeom>
        </p:spPr>
      </p:pic>
      <p:sp>
        <p:nvSpPr>
          <p:cNvPr id="82" name="TextBox 81">
            <a:extLst>
              <a:ext uri="{FF2B5EF4-FFF2-40B4-BE49-F238E27FC236}">
                <a16:creationId xmlns:a16="http://schemas.microsoft.com/office/drawing/2014/main" id="{E1F3C20A-1AF8-3C70-E733-D190EF761993}"/>
              </a:ext>
            </a:extLst>
          </p:cNvPr>
          <p:cNvSpPr txBox="1"/>
          <p:nvPr/>
        </p:nvSpPr>
        <p:spPr>
          <a:xfrm>
            <a:off x="2914696" y="6355043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</a:rPr>
              <a:t>Preprocessin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21D22CEF-B867-AF21-A9CC-9D05A0739017}"/>
              </a:ext>
            </a:extLst>
          </p:cNvPr>
          <p:cNvSpPr txBox="1"/>
          <p:nvPr/>
        </p:nvSpPr>
        <p:spPr>
          <a:xfrm>
            <a:off x="5252944" y="6364850"/>
            <a:ext cx="1726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</a:rPr>
              <a:t>Machine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3DE5EA38-F837-D988-92E0-E35739FAD0CD}"/>
              </a:ext>
            </a:extLst>
          </p:cNvPr>
          <p:cNvSpPr/>
          <p:nvPr/>
        </p:nvSpPr>
        <p:spPr>
          <a:xfrm>
            <a:off x="600697" y="6355043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/>
          </a:p>
          <a:p>
            <a:pPr algn="ctr"/>
            <a:endParaRPr lang="ko-KR" altLang="en-US" sz="1500" dirty="0"/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75194199-E847-501F-0D2B-C98146D041BC}"/>
              </a:ext>
            </a:extLst>
          </p:cNvPr>
          <p:cNvSpPr/>
          <p:nvPr/>
        </p:nvSpPr>
        <p:spPr>
          <a:xfrm>
            <a:off x="2925263" y="6360081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/>
          </a:p>
          <a:p>
            <a:pPr algn="ctr"/>
            <a:endParaRPr lang="ko-KR" altLang="en-US" sz="1500" dirty="0"/>
          </a:p>
        </p:txBody>
      </p:sp>
      <p:sp>
        <p:nvSpPr>
          <p:cNvPr id="86" name="슬라이드 번호 개체 틀 1">
            <a:extLst>
              <a:ext uri="{FF2B5EF4-FFF2-40B4-BE49-F238E27FC236}">
                <a16:creationId xmlns:a16="http://schemas.microsoft.com/office/drawing/2014/main" id="{A7A71A81-EC32-FC61-D1DB-C86AFE873F1F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/>
              <a:pPr/>
              <a:t>41</a:t>
            </a:fld>
            <a:endParaRPr lang="ko-KR" altLang="en-US"/>
          </a:p>
        </p:txBody>
      </p:sp>
      <p:pic>
        <p:nvPicPr>
          <p:cNvPr id="87" name="그림 86">
            <a:extLst>
              <a:ext uri="{FF2B5EF4-FFF2-40B4-BE49-F238E27FC236}">
                <a16:creationId xmlns:a16="http://schemas.microsoft.com/office/drawing/2014/main" id="{649AF987-E87F-ED2B-3CBE-DF5927E414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9959" y="6384039"/>
            <a:ext cx="1708030" cy="363807"/>
          </a:xfrm>
          <a:prstGeom prst="rect">
            <a:avLst/>
          </a:prstGeom>
        </p:spPr>
      </p:pic>
      <p:grpSp>
        <p:nvGrpSpPr>
          <p:cNvPr id="88" name="그룹 87">
            <a:extLst>
              <a:ext uri="{FF2B5EF4-FFF2-40B4-BE49-F238E27FC236}">
                <a16:creationId xmlns:a16="http://schemas.microsoft.com/office/drawing/2014/main" id="{68CCDD2E-2039-6D4C-02CE-19C0D1539FE8}"/>
              </a:ext>
            </a:extLst>
          </p:cNvPr>
          <p:cNvGrpSpPr/>
          <p:nvPr/>
        </p:nvGrpSpPr>
        <p:grpSpPr>
          <a:xfrm>
            <a:off x="603333" y="6357667"/>
            <a:ext cx="1708030" cy="363807"/>
            <a:chOff x="129396" y="6357667"/>
            <a:chExt cx="1708030" cy="363807"/>
          </a:xfrm>
        </p:grpSpPr>
        <p:pic>
          <p:nvPicPr>
            <p:cNvPr id="89" name="그림 88">
              <a:extLst>
                <a:ext uri="{FF2B5EF4-FFF2-40B4-BE49-F238E27FC236}">
                  <a16:creationId xmlns:a16="http://schemas.microsoft.com/office/drawing/2014/main" id="{9CBC90B8-901E-7235-7013-A041D8D2670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9396" y="6357667"/>
              <a:ext cx="1708030" cy="363807"/>
            </a:xfrm>
            <a:prstGeom prst="rect">
              <a:avLst/>
            </a:prstGeom>
          </p:spPr>
        </p:pic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DD64D972-A77F-908A-7E6C-C6BC26093651}"/>
                </a:ext>
              </a:extLst>
            </p:cNvPr>
            <p:cNvSpPr txBox="1"/>
            <p:nvPr/>
          </p:nvSpPr>
          <p:spPr>
            <a:xfrm>
              <a:off x="129396" y="6364774"/>
              <a:ext cx="1695933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500" dirty="0">
                  <a:solidFill>
                    <a:schemeClr val="accent6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Intro</a:t>
              </a:r>
              <a:endParaRPr lang="ko-KR" altLang="en-US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91" name="그림 90">
            <a:extLst>
              <a:ext uri="{FF2B5EF4-FFF2-40B4-BE49-F238E27FC236}">
                <a16:creationId xmlns:a16="http://schemas.microsoft.com/office/drawing/2014/main" id="{C4C003CB-6455-396B-CF70-0F450295B3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0173" y="6374148"/>
            <a:ext cx="1708030" cy="363807"/>
          </a:xfrm>
          <a:prstGeom prst="rect">
            <a:avLst/>
          </a:prstGeom>
        </p:spPr>
      </p:pic>
      <p:sp>
        <p:nvSpPr>
          <p:cNvPr id="92" name="TextBox 91">
            <a:extLst>
              <a:ext uri="{FF2B5EF4-FFF2-40B4-BE49-F238E27FC236}">
                <a16:creationId xmlns:a16="http://schemas.microsoft.com/office/drawing/2014/main" id="{1A54AAD5-5E4A-7E5F-B24A-BCB91B3D56B7}"/>
              </a:ext>
            </a:extLst>
          </p:cNvPr>
          <p:cNvSpPr txBox="1"/>
          <p:nvPr/>
        </p:nvSpPr>
        <p:spPr>
          <a:xfrm>
            <a:off x="7553348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1CD21FA8-F121-574A-646D-86DA940B30D9}"/>
              </a:ext>
            </a:extLst>
          </p:cNvPr>
          <p:cNvSpPr/>
          <p:nvPr/>
        </p:nvSpPr>
        <p:spPr>
          <a:xfrm>
            <a:off x="7561311" y="6364772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4" name="그림 93">
            <a:extLst>
              <a:ext uri="{FF2B5EF4-FFF2-40B4-BE49-F238E27FC236}">
                <a16:creationId xmlns:a16="http://schemas.microsoft.com/office/drawing/2014/main" id="{B4F42AFE-5507-5A43-D577-3BC25EDD84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79499" y="6347936"/>
            <a:ext cx="1708030" cy="363807"/>
          </a:xfrm>
          <a:prstGeom prst="rect">
            <a:avLst/>
          </a:prstGeom>
        </p:spPr>
      </p:pic>
      <p:sp>
        <p:nvSpPr>
          <p:cNvPr id="95" name="TextBox 94">
            <a:extLst>
              <a:ext uri="{FF2B5EF4-FFF2-40B4-BE49-F238E27FC236}">
                <a16:creationId xmlns:a16="http://schemas.microsoft.com/office/drawing/2014/main" id="{A15FD5CA-C512-E842-2D55-BA6B097AFF87}"/>
              </a:ext>
            </a:extLst>
          </p:cNvPr>
          <p:cNvSpPr txBox="1"/>
          <p:nvPr/>
        </p:nvSpPr>
        <p:spPr>
          <a:xfrm>
            <a:off x="9872674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8C7FE802-2ED8-7103-8763-8C1D66035CC9}"/>
              </a:ext>
            </a:extLst>
          </p:cNvPr>
          <p:cNvSpPr/>
          <p:nvPr/>
        </p:nvSpPr>
        <p:spPr>
          <a:xfrm>
            <a:off x="9880637" y="6338044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755D7B00-AEC0-2B1A-590D-E9D6F3FBE817}"/>
              </a:ext>
            </a:extLst>
          </p:cNvPr>
          <p:cNvSpPr txBox="1"/>
          <p:nvPr/>
        </p:nvSpPr>
        <p:spPr>
          <a:xfrm>
            <a:off x="5252944" y="6364850"/>
            <a:ext cx="1726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FBB82102-0DA3-26E0-BAA7-EC7CD0FDC307}"/>
              </a:ext>
            </a:extLst>
          </p:cNvPr>
          <p:cNvSpPr/>
          <p:nvPr/>
        </p:nvSpPr>
        <p:spPr>
          <a:xfrm>
            <a:off x="5265910" y="6374147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805668B7-23F5-A071-9A9D-F2694D9FF869}"/>
              </a:ext>
            </a:extLst>
          </p:cNvPr>
          <p:cNvSpPr/>
          <p:nvPr/>
        </p:nvSpPr>
        <p:spPr>
          <a:xfrm>
            <a:off x="600697" y="6355043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0" name="그림 99">
            <a:extLst>
              <a:ext uri="{FF2B5EF4-FFF2-40B4-BE49-F238E27FC236}">
                <a16:creationId xmlns:a16="http://schemas.microsoft.com/office/drawing/2014/main" id="{004966AE-D457-55BD-7654-C0B54F0EA2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9959" y="6384039"/>
            <a:ext cx="1708030" cy="363807"/>
          </a:xfrm>
          <a:prstGeom prst="rect">
            <a:avLst/>
          </a:prstGeom>
        </p:spPr>
      </p:pic>
      <p:pic>
        <p:nvPicPr>
          <p:cNvPr id="101" name="그림 100">
            <a:extLst>
              <a:ext uri="{FF2B5EF4-FFF2-40B4-BE49-F238E27FC236}">
                <a16:creationId xmlns:a16="http://schemas.microsoft.com/office/drawing/2014/main" id="{C065E720-1087-C046-A4AD-CDBA2B9396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0173" y="6374148"/>
            <a:ext cx="1708030" cy="363807"/>
          </a:xfrm>
          <a:prstGeom prst="rect">
            <a:avLst/>
          </a:prstGeom>
        </p:spPr>
      </p:pic>
      <p:sp>
        <p:nvSpPr>
          <p:cNvPr id="102" name="TextBox 101">
            <a:extLst>
              <a:ext uri="{FF2B5EF4-FFF2-40B4-BE49-F238E27FC236}">
                <a16:creationId xmlns:a16="http://schemas.microsoft.com/office/drawing/2014/main" id="{B2A0B460-88C9-BD8E-4AC2-BC636952974D}"/>
              </a:ext>
            </a:extLst>
          </p:cNvPr>
          <p:cNvSpPr txBox="1"/>
          <p:nvPr/>
        </p:nvSpPr>
        <p:spPr>
          <a:xfrm>
            <a:off x="7553348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B0CA73D6-F379-392F-DD87-3A603A0BB924}"/>
              </a:ext>
            </a:extLst>
          </p:cNvPr>
          <p:cNvSpPr/>
          <p:nvPr/>
        </p:nvSpPr>
        <p:spPr>
          <a:xfrm>
            <a:off x="7561311" y="6364772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4" name="그림 103">
            <a:extLst>
              <a:ext uri="{FF2B5EF4-FFF2-40B4-BE49-F238E27FC236}">
                <a16:creationId xmlns:a16="http://schemas.microsoft.com/office/drawing/2014/main" id="{1BBC2AB2-6559-9E7E-B4B2-C19ADDF1B3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79499" y="6347936"/>
            <a:ext cx="1708030" cy="363807"/>
          </a:xfrm>
          <a:prstGeom prst="rect">
            <a:avLst/>
          </a:prstGeom>
        </p:spPr>
      </p:pic>
      <p:sp>
        <p:nvSpPr>
          <p:cNvPr id="105" name="TextBox 104">
            <a:extLst>
              <a:ext uri="{FF2B5EF4-FFF2-40B4-BE49-F238E27FC236}">
                <a16:creationId xmlns:a16="http://schemas.microsoft.com/office/drawing/2014/main" id="{05EA53B0-1EEF-AF5D-2528-A1A691BF7B45}"/>
              </a:ext>
            </a:extLst>
          </p:cNvPr>
          <p:cNvSpPr txBox="1"/>
          <p:nvPr/>
        </p:nvSpPr>
        <p:spPr>
          <a:xfrm>
            <a:off x="9872674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F1FCFDC4-D1B8-5142-DAA0-C734414D0E1E}"/>
              </a:ext>
            </a:extLst>
          </p:cNvPr>
          <p:cNvSpPr/>
          <p:nvPr/>
        </p:nvSpPr>
        <p:spPr>
          <a:xfrm>
            <a:off x="9880637" y="6338044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7455BD8B-20AF-90E3-1B70-81C79BB43DCE}"/>
              </a:ext>
            </a:extLst>
          </p:cNvPr>
          <p:cNvSpPr txBox="1"/>
          <p:nvPr/>
        </p:nvSpPr>
        <p:spPr>
          <a:xfrm>
            <a:off x="5252944" y="6364850"/>
            <a:ext cx="1726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8" name="그림 107">
            <a:extLst>
              <a:ext uri="{FF2B5EF4-FFF2-40B4-BE49-F238E27FC236}">
                <a16:creationId xmlns:a16="http://schemas.microsoft.com/office/drawing/2014/main" id="{8981F4A0-289A-2890-2A88-F4471F0510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3166" y="6361089"/>
            <a:ext cx="1708030" cy="363807"/>
          </a:xfrm>
          <a:prstGeom prst="rect">
            <a:avLst/>
          </a:prstGeom>
        </p:spPr>
      </p:pic>
      <p:sp>
        <p:nvSpPr>
          <p:cNvPr id="109" name="TextBox 108">
            <a:extLst>
              <a:ext uri="{FF2B5EF4-FFF2-40B4-BE49-F238E27FC236}">
                <a16:creationId xmlns:a16="http://schemas.microsoft.com/office/drawing/2014/main" id="{FCFFC2D8-674B-295D-1CA0-FE01A49355D8}"/>
              </a:ext>
            </a:extLst>
          </p:cNvPr>
          <p:cNvSpPr txBox="1"/>
          <p:nvPr/>
        </p:nvSpPr>
        <p:spPr>
          <a:xfrm>
            <a:off x="7566341" y="6350610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Haar</a:t>
            </a:r>
            <a:r>
              <a:rPr lang="en-US" altLang="ko-KR" sz="1500" dirty="0"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classifier</a:t>
            </a:r>
            <a:endParaRPr lang="ko-KR" altLang="en-US" sz="1500" dirty="0">
              <a:solidFill>
                <a:srgbClr val="6456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F9F27538-645D-4360-80A5-A7B2BC924712}"/>
              </a:ext>
            </a:extLst>
          </p:cNvPr>
          <p:cNvSpPr/>
          <p:nvPr/>
        </p:nvSpPr>
        <p:spPr>
          <a:xfrm>
            <a:off x="7561311" y="6344452"/>
            <a:ext cx="1708030" cy="393502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solidFill>
                <a:srgbClr val="6456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1" name="슬라이드 번호 개체 틀 1">
            <a:extLst>
              <a:ext uri="{FF2B5EF4-FFF2-40B4-BE49-F238E27FC236}">
                <a16:creationId xmlns:a16="http://schemas.microsoft.com/office/drawing/2014/main" id="{9E562A50-A9A7-661E-BB3F-3CD3827E9BE5}"/>
              </a:ext>
            </a:extLst>
          </p:cNvPr>
          <p:cNvSpPr txBox="1">
            <a:spLocks/>
          </p:cNvSpPr>
          <p:nvPr/>
        </p:nvSpPr>
        <p:spPr>
          <a:xfrm>
            <a:off x="8597462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/>
              <a:pPr/>
              <a:t>41</a:t>
            </a:fld>
            <a:endParaRPr lang="ko-KR" altLang="en-US"/>
          </a:p>
        </p:txBody>
      </p:sp>
      <p:sp>
        <p:nvSpPr>
          <p:cNvPr id="112" name="슬라이드 번호 개체 틀 1">
            <a:extLst>
              <a:ext uri="{FF2B5EF4-FFF2-40B4-BE49-F238E27FC236}">
                <a16:creationId xmlns:a16="http://schemas.microsoft.com/office/drawing/2014/main" id="{AABC3CCB-5455-CFF3-190D-A3B5FA4B61B4}"/>
              </a:ext>
            </a:extLst>
          </p:cNvPr>
          <p:cNvSpPr txBox="1">
            <a:spLocks/>
          </p:cNvSpPr>
          <p:nvPr/>
        </p:nvSpPr>
        <p:spPr>
          <a:xfrm>
            <a:off x="8597462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41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3" name="슬라이드 번호 개체 틀 1">
            <a:extLst>
              <a:ext uri="{FF2B5EF4-FFF2-40B4-BE49-F238E27FC236}">
                <a16:creationId xmlns:a16="http://schemas.microsoft.com/office/drawing/2014/main" id="{704AC31F-1BCB-B1B2-9484-6EBD1D76782E}"/>
              </a:ext>
            </a:extLst>
          </p:cNvPr>
          <p:cNvSpPr txBox="1">
            <a:spLocks/>
          </p:cNvSpPr>
          <p:nvPr/>
        </p:nvSpPr>
        <p:spPr>
          <a:xfrm>
            <a:off x="8597462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41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4" name="슬라이드 번호 개체 틀 1">
            <a:extLst>
              <a:ext uri="{FF2B5EF4-FFF2-40B4-BE49-F238E27FC236}">
                <a16:creationId xmlns:a16="http://schemas.microsoft.com/office/drawing/2014/main" id="{0FAB1C8F-3BCE-CF25-8520-106E1443DAD9}"/>
              </a:ext>
            </a:extLst>
          </p:cNvPr>
          <p:cNvSpPr txBox="1">
            <a:spLocks/>
          </p:cNvSpPr>
          <p:nvPr/>
        </p:nvSpPr>
        <p:spPr>
          <a:xfrm>
            <a:off x="8597462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41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5" name="슬라이드 번호 개체 틀 1">
            <a:extLst>
              <a:ext uri="{FF2B5EF4-FFF2-40B4-BE49-F238E27FC236}">
                <a16:creationId xmlns:a16="http://schemas.microsoft.com/office/drawing/2014/main" id="{D874E542-C63E-5330-A17D-A5E4E5F3D8B1}"/>
              </a:ext>
            </a:extLst>
          </p:cNvPr>
          <p:cNvSpPr txBox="1">
            <a:spLocks/>
          </p:cNvSpPr>
          <p:nvPr/>
        </p:nvSpPr>
        <p:spPr>
          <a:xfrm>
            <a:off x="8597462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41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6" name="그림 115">
            <a:extLst>
              <a:ext uri="{FF2B5EF4-FFF2-40B4-BE49-F238E27FC236}">
                <a16:creationId xmlns:a16="http://schemas.microsoft.com/office/drawing/2014/main" id="{DD58A775-87D8-383C-D6B9-076117C286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6821" y="6384039"/>
            <a:ext cx="1708030" cy="363807"/>
          </a:xfrm>
          <a:prstGeom prst="rect">
            <a:avLst/>
          </a:prstGeom>
        </p:spPr>
      </p:pic>
      <p:pic>
        <p:nvPicPr>
          <p:cNvPr id="117" name="그림 116">
            <a:extLst>
              <a:ext uri="{FF2B5EF4-FFF2-40B4-BE49-F238E27FC236}">
                <a16:creationId xmlns:a16="http://schemas.microsoft.com/office/drawing/2014/main" id="{8BBD8A5C-10D6-E8CC-E0D4-2EA08D3D33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195" y="6357667"/>
            <a:ext cx="1708030" cy="363807"/>
          </a:xfrm>
          <a:prstGeom prst="rect">
            <a:avLst/>
          </a:prstGeom>
        </p:spPr>
      </p:pic>
      <p:sp>
        <p:nvSpPr>
          <p:cNvPr id="118" name="TextBox 117">
            <a:extLst>
              <a:ext uri="{FF2B5EF4-FFF2-40B4-BE49-F238E27FC236}">
                <a16:creationId xmlns:a16="http://schemas.microsoft.com/office/drawing/2014/main" id="{E49235DE-7D7E-52B5-E665-25CF8A1529F9}"/>
              </a:ext>
            </a:extLst>
          </p:cNvPr>
          <p:cNvSpPr txBox="1"/>
          <p:nvPr/>
        </p:nvSpPr>
        <p:spPr>
          <a:xfrm>
            <a:off x="590195" y="6364774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9" name="그림 118">
            <a:extLst>
              <a:ext uri="{FF2B5EF4-FFF2-40B4-BE49-F238E27FC236}">
                <a16:creationId xmlns:a16="http://schemas.microsoft.com/office/drawing/2014/main" id="{C6EBF4F4-909A-3D7F-ECFB-79E7F5A046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7035" y="6374148"/>
            <a:ext cx="1708030" cy="363807"/>
          </a:xfrm>
          <a:prstGeom prst="rect">
            <a:avLst/>
          </a:prstGeom>
        </p:spPr>
      </p:pic>
      <p:sp>
        <p:nvSpPr>
          <p:cNvPr id="120" name="TextBox 119">
            <a:extLst>
              <a:ext uri="{FF2B5EF4-FFF2-40B4-BE49-F238E27FC236}">
                <a16:creationId xmlns:a16="http://schemas.microsoft.com/office/drawing/2014/main" id="{5404EA85-71AD-E8CE-B7F0-6785CC5CEA98}"/>
              </a:ext>
            </a:extLst>
          </p:cNvPr>
          <p:cNvSpPr txBox="1"/>
          <p:nvPr/>
        </p:nvSpPr>
        <p:spPr>
          <a:xfrm>
            <a:off x="7540210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1" name="그림 120">
            <a:extLst>
              <a:ext uri="{FF2B5EF4-FFF2-40B4-BE49-F238E27FC236}">
                <a16:creationId xmlns:a16="http://schemas.microsoft.com/office/drawing/2014/main" id="{EE59CAC4-27D1-BF15-DAAB-12B5352D22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66361" y="6347936"/>
            <a:ext cx="1708030" cy="363807"/>
          </a:xfrm>
          <a:prstGeom prst="rect">
            <a:avLst/>
          </a:prstGeom>
        </p:spPr>
      </p:pic>
      <p:sp>
        <p:nvSpPr>
          <p:cNvPr id="122" name="TextBox 121">
            <a:extLst>
              <a:ext uri="{FF2B5EF4-FFF2-40B4-BE49-F238E27FC236}">
                <a16:creationId xmlns:a16="http://schemas.microsoft.com/office/drawing/2014/main" id="{A3F9D468-ACCB-EDE0-4C3E-D6C44A7497E0}"/>
              </a:ext>
            </a:extLst>
          </p:cNvPr>
          <p:cNvSpPr txBox="1"/>
          <p:nvPr/>
        </p:nvSpPr>
        <p:spPr>
          <a:xfrm>
            <a:off x="9859536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909A2343-4791-F1B3-C737-B7DB5F3D3773}"/>
              </a:ext>
            </a:extLst>
          </p:cNvPr>
          <p:cNvSpPr/>
          <p:nvPr/>
        </p:nvSpPr>
        <p:spPr>
          <a:xfrm>
            <a:off x="9867499" y="6338044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4" name="그림 123">
            <a:extLst>
              <a:ext uri="{FF2B5EF4-FFF2-40B4-BE49-F238E27FC236}">
                <a16:creationId xmlns:a16="http://schemas.microsoft.com/office/drawing/2014/main" id="{6728DFAB-47C6-585C-948D-BEDA9EF0AA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8383" y="6365522"/>
            <a:ext cx="1708030" cy="363807"/>
          </a:xfrm>
          <a:prstGeom prst="rect">
            <a:avLst/>
          </a:prstGeom>
        </p:spPr>
      </p:pic>
      <p:sp>
        <p:nvSpPr>
          <p:cNvPr id="125" name="TextBox 124">
            <a:extLst>
              <a:ext uri="{FF2B5EF4-FFF2-40B4-BE49-F238E27FC236}">
                <a16:creationId xmlns:a16="http://schemas.microsoft.com/office/drawing/2014/main" id="{F189CA21-445C-09F8-E197-DE047126333E}"/>
              </a:ext>
            </a:extLst>
          </p:cNvPr>
          <p:cNvSpPr txBox="1"/>
          <p:nvPr/>
        </p:nvSpPr>
        <p:spPr>
          <a:xfrm>
            <a:off x="2901558" y="6355043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Preprocessin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2BAF7A95-7334-D2CA-12CD-1FA9420DAD30}"/>
              </a:ext>
            </a:extLst>
          </p:cNvPr>
          <p:cNvSpPr txBox="1"/>
          <p:nvPr/>
        </p:nvSpPr>
        <p:spPr>
          <a:xfrm>
            <a:off x="5239806" y="6364850"/>
            <a:ext cx="1726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ABBDEB45-4FCF-EA64-1C24-CA4F3379743F}"/>
              </a:ext>
            </a:extLst>
          </p:cNvPr>
          <p:cNvSpPr/>
          <p:nvPr/>
        </p:nvSpPr>
        <p:spPr>
          <a:xfrm>
            <a:off x="587559" y="6355043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37870C59-4F88-B157-6219-C92A74D63422}"/>
              </a:ext>
            </a:extLst>
          </p:cNvPr>
          <p:cNvSpPr/>
          <p:nvPr/>
        </p:nvSpPr>
        <p:spPr>
          <a:xfrm>
            <a:off x="2912125" y="6360081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2B541ACF-56AE-B700-F39B-1C7B1108AF1A}"/>
              </a:ext>
            </a:extLst>
          </p:cNvPr>
          <p:cNvSpPr/>
          <p:nvPr/>
        </p:nvSpPr>
        <p:spPr>
          <a:xfrm>
            <a:off x="5249267" y="6384039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0" name="슬라이드 번호 개체 틀 1">
            <a:extLst>
              <a:ext uri="{FF2B5EF4-FFF2-40B4-BE49-F238E27FC236}">
                <a16:creationId xmlns:a16="http://schemas.microsoft.com/office/drawing/2014/main" id="{07F3A68C-7223-43C1-F920-BA56B40A0EE7}"/>
              </a:ext>
            </a:extLst>
          </p:cNvPr>
          <p:cNvSpPr txBox="1">
            <a:spLocks/>
          </p:cNvSpPr>
          <p:nvPr/>
        </p:nvSpPr>
        <p:spPr>
          <a:xfrm>
            <a:off x="8597462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/>
              <a:pPr/>
              <a:t>41</a:t>
            </a:fld>
            <a:endParaRPr lang="ko-KR" altLang="en-US"/>
          </a:p>
        </p:txBody>
      </p:sp>
      <p:sp>
        <p:nvSpPr>
          <p:cNvPr id="131" name="슬라이드 번호 개체 틀 1">
            <a:extLst>
              <a:ext uri="{FF2B5EF4-FFF2-40B4-BE49-F238E27FC236}">
                <a16:creationId xmlns:a16="http://schemas.microsoft.com/office/drawing/2014/main" id="{C2FF9FF8-72F8-7445-5104-7D98A8DEFBE0}"/>
              </a:ext>
            </a:extLst>
          </p:cNvPr>
          <p:cNvSpPr txBox="1">
            <a:spLocks/>
          </p:cNvSpPr>
          <p:nvPr/>
        </p:nvSpPr>
        <p:spPr>
          <a:xfrm>
            <a:off x="8597462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/>
              <a:pPr/>
              <a:t>41</a:t>
            </a:fld>
            <a:endParaRPr lang="ko-KR" altLang="en-US"/>
          </a:p>
        </p:txBody>
      </p:sp>
      <p:pic>
        <p:nvPicPr>
          <p:cNvPr id="132" name="그림 131">
            <a:extLst>
              <a:ext uri="{FF2B5EF4-FFF2-40B4-BE49-F238E27FC236}">
                <a16:creationId xmlns:a16="http://schemas.microsoft.com/office/drawing/2014/main" id="{E9207980-35DE-34D1-9D62-D4195123A4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6821" y="6384039"/>
            <a:ext cx="1708030" cy="363807"/>
          </a:xfrm>
          <a:prstGeom prst="rect">
            <a:avLst/>
          </a:prstGeom>
        </p:spPr>
      </p:pic>
      <p:pic>
        <p:nvPicPr>
          <p:cNvPr id="133" name="그림 132">
            <a:extLst>
              <a:ext uri="{FF2B5EF4-FFF2-40B4-BE49-F238E27FC236}">
                <a16:creationId xmlns:a16="http://schemas.microsoft.com/office/drawing/2014/main" id="{F299E3FA-8537-B1EB-8D28-FC32067534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195" y="6357667"/>
            <a:ext cx="1708030" cy="363807"/>
          </a:xfrm>
          <a:prstGeom prst="rect">
            <a:avLst/>
          </a:prstGeom>
        </p:spPr>
      </p:pic>
      <p:sp>
        <p:nvSpPr>
          <p:cNvPr id="134" name="TextBox 133">
            <a:extLst>
              <a:ext uri="{FF2B5EF4-FFF2-40B4-BE49-F238E27FC236}">
                <a16:creationId xmlns:a16="http://schemas.microsoft.com/office/drawing/2014/main" id="{CD012257-7183-4E0E-3B1B-E5C85D5753FD}"/>
              </a:ext>
            </a:extLst>
          </p:cNvPr>
          <p:cNvSpPr txBox="1"/>
          <p:nvPr/>
        </p:nvSpPr>
        <p:spPr>
          <a:xfrm>
            <a:off x="590195" y="6364774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</a:rPr>
              <a:t>Intro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135" name="그림 134">
            <a:extLst>
              <a:ext uri="{FF2B5EF4-FFF2-40B4-BE49-F238E27FC236}">
                <a16:creationId xmlns:a16="http://schemas.microsoft.com/office/drawing/2014/main" id="{A1B88399-7C9A-98ED-2F6F-1C004627DD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7035" y="6374148"/>
            <a:ext cx="1708030" cy="363807"/>
          </a:xfrm>
          <a:prstGeom prst="rect">
            <a:avLst/>
          </a:prstGeom>
        </p:spPr>
      </p:pic>
      <p:sp>
        <p:nvSpPr>
          <p:cNvPr id="136" name="TextBox 135">
            <a:extLst>
              <a:ext uri="{FF2B5EF4-FFF2-40B4-BE49-F238E27FC236}">
                <a16:creationId xmlns:a16="http://schemas.microsoft.com/office/drawing/2014/main" id="{4D8D5349-B6CA-C996-E6F9-052504D3C799}"/>
              </a:ext>
            </a:extLst>
          </p:cNvPr>
          <p:cNvSpPr txBox="1"/>
          <p:nvPr/>
        </p:nvSpPr>
        <p:spPr>
          <a:xfrm>
            <a:off x="7540210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6310B7E4-2035-698F-0CEF-687D8D5564F3}"/>
              </a:ext>
            </a:extLst>
          </p:cNvPr>
          <p:cNvSpPr/>
          <p:nvPr/>
        </p:nvSpPr>
        <p:spPr>
          <a:xfrm>
            <a:off x="7548173" y="6364772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/>
          </a:p>
        </p:txBody>
      </p:sp>
      <p:pic>
        <p:nvPicPr>
          <p:cNvPr id="138" name="그림 137">
            <a:extLst>
              <a:ext uri="{FF2B5EF4-FFF2-40B4-BE49-F238E27FC236}">
                <a16:creationId xmlns:a16="http://schemas.microsoft.com/office/drawing/2014/main" id="{68D6832E-C748-77BE-0407-17B7979825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66361" y="6347936"/>
            <a:ext cx="1708030" cy="363807"/>
          </a:xfrm>
          <a:prstGeom prst="rect">
            <a:avLst/>
          </a:prstGeom>
        </p:spPr>
      </p:pic>
      <p:sp>
        <p:nvSpPr>
          <p:cNvPr id="139" name="TextBox 138">
            <a:extLst>
              <a:ext uri="{FF2B5EF4-FFF2-40B4-BE49-F238E27FC236}">
                <a16:creationId xmlns:a16="http://schemas.microsoft.com/office/drawing/2014/main" id="{A355C92B-494E-5A8F-3FDE-C656A047AF26}"/>
              </a:ext>
            </a:extLst>
          </p:cNvPr>
          <p:cNvSpPr txBox="1"/>
          <p:nvPr/>
        </p:nvSpPr>
        <p:spPr>
          <a:xfrm>
            <a:off x="9859536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ACF7C797-F0F4-C86F-61D1-F585C76909E9}"/>
              </a:ext>
            </a:extLst>
          </p:cNvPr>
          <p:cNvSpPr/>
          <p:nvPr/>
        </p:nvSpPr>
        <p:spPr>
          <a:xfrm>
            <a:off x="9867499" y="6338044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/>
          </a:p>
        </p:txBody>
      </p:sp>
      <p:pic>
        <p:nvPicPr>
          <p:cNvPr id="141" name="그림 140">
            <a:extLst>
              <a:ext uri="{FF2B5EF4-FFF2-40B4-BE49-F238E27FC236}">
                <a16:creationId xmlns:a16="http://schemas.microsoft.com/office/drawing/2014/main" id="{0A8BAD57-D249-2D78-75AD-8CC32EDEBF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8383" y="6365522"/>
            <a:ext cx="1708030" cy="363807"/>
          </a:xfrm>
          <a:prstGeom prst="rect">
            <a:avLst/>
          </a:prstGeom>
        </p:spPr>
      </p:pic>
      <p:sp>
        <p:nvSpPr>
          <p:cNvPr id="142" name="TextBox 141">
            <a:extLst>
              <a:ext uri="{FF2B5EF4-FFF2-40B4-BE49-F238E27FC236}">
                <a16:creationId xmlns:a16="http://schemas.microsoft.com/office/drawing/2014/main" id="{D154F11B-2D29-31D5-7855-C1F5F695F2A6}"/>
              </a:ext>
            </a:extLst>
          </p:cNvPr>
          <p:cNvSpPr txBox="1"/>
          <p:nvPr/>
        </p:nvSpPr>
        <p:spPr>
          <a:xfrm>
            <a:off x="2901558" y="6355043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</a:rPr>
              <a:t>Preprocessin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A37EE295-7CDD-9303-C403-1DB03DE87A63}"/>
              </a:ext>
            </a:extLst>
          </p:cNvPr>
          <p:cNvSpPr txBox="1"/>
          <p:nvPr/>
        </p:nvSpPr>
        <p:spPr>
          <a:xfrm>
            <a:off x="5239806" y="6364850"/>
            <a:ext cx="1726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</a:rPr>
              <a:t>Machine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2734C16E-F3A4-CA1B-F32A-97F2E9AE386C}"/>
              </a:ext>
            </a:extLst>
          </p:cNvPr>
          <p:cNvSpPr/>
          <p:nvPr/>
        </p:nvSpPr>
        <p:spPr>
          <a:xfrm>
            <a:off x="587559" y="6355043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/>
          </a:p>
          <a:p>
            <a:pPr algn="ctr"/>
            <a:endParaRPr lang="ko-KR" altLang="en-US" sz="1500" dirty="0"/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9701608B-F98A-1ED5-11EC-B121B59C505B}"/>
              </a:ext>
            </a:extLst>
          </p:cNvPr>
          <p:cNvSpPr/>
          <p:nvPr/>
        </p:nvSpPr>
        <p:spPr>
          <a:xfrm>
            <a:off x="2912125" y="6360081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/>
          </a:p>
          <a:p>
            <a:pPr algn="ctr"/>
            <a:endParaRPr lang="ko-KR" altLang="en-US" sz="1500" dirty="0"/>
          </a:p>
        </p:txBody>
      </p:sp>
      <p:sp>
        <p:nvSpPr>
          <p:cNvPr id="146" name="슬라이드 번호 개체 틀 1">
            <a:extLst>
              <a:ext uri="{FF2B5EF4-FFF2-40B4-BE49-F238E27FC236}">
                <a16:creationId xmlns:a16="http://schemas.microsoft.com/office/drawing/2014/main" id="{29F71AB2-D637-CDF5-2BFD-F750E084321D}"/>
              </a:ext>
            </a:extLst>
          </p:cNvPr>
          <p:cNvSpPr txBox="1">
            <a:spLocks/>
          </p:cNvSpPr>
          <p:nvPr/>
        </p:nvSpPr>
        <p:spPr>
          <a:xfrm>
            <a:off x="8597462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/>
              <a:pPr/>
              <a:t>41</a:t>
            </a:fld>
            <a:endParaRPr lang="ko-KR" altLang="en-US"/>
          </a:p>
        </p:txBody>
      </p:sp>
      <p:pic>
        <p:nvPicPr>
          <p:cNvPr id="147" name="그림 146">
            <a:extLst>
              <a:ext uri="{FF2B5EF4-FFF2-40B4-BE49-F238E27FC236}">
                <a16:creationId xmlns:a16="http://schemas.microsoft.com/office/drawing/2014/main" id="{7B32B91D-1FBD-9A4B-6331-19837FBF19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6821" y="6384039"/>
            <a:ext cx="1708030" cy="363807"/>
          </a:xfrm>
          <a:prstGeom prst="rect">
            <a:avLst/>
          </a:prstGeom>
        </p:spPr>
      </p:pic>
      <p:grpSp>
        <p:nvGrpSpPr>
          <p:cNvPr id="148" name="그룹 147">
            <a:extLst>
              <a:ext uri="{FF2B5EF4-FFF2-40B4-BE49-F238E27FC236}">
                <a16:creationId xmlns:a16="http://schemas.microsoft.com/office/drawing/2014/main" id="{ECB8F3FA-6D93-C125-7E86-4676766443D5}"/>
              </a:ext>
            </a:extLst>
          </p:cNvPr>
          <p:cNvGrpSpPr/>
          <p:nvPr/>
        </p:nvGrpSpPr>
        <p:grpSpPr>
          <a:xfrm>
            <a:off x="590195" y="6357667"/>
            <a:ext cx="1708030" cy="363807"/>
            <a:chOff x="129396" y="6357667"/>
            <a:chExt cx="1708030" cy="363807"/>
          </a:xfrm>
        </p:grpSpPr>
        <p:pic>
          <p:nvPicPr>
            <p:cNvPr id="149" name="그림 148">
              <a:extLst>
                <a:ext uri="{FF2B5EF4-FFF2-40B4-BE49-F238E27FC236}">
                  <a16:creationId xmlns:a16="http://schemas.microsoft.com/office/drawing/2014/main" id="{CDC2B0E6-3D75-BB02-7E43-B179FEBFC45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9396" y="6357667"/>
              <a:ext cx="1708030" cy="363807"/>
            </a:xfrm>
            <a:prstGeom prst="rect">
              <a:avLst/>
            </a:prstGeom>
          </p:spPr>
        </p:pic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8F5891BC-32D3-DDAC-87C9-B638B39F92CA}"/>
                </a:ext>
              </a:extLst>
            </p:cNvPr>
            <p:cNvSpPr txBox="1"/>
            <p:nvPr/>
          </p:nvSpPr>
          <p:spPr>
            <a:xfrm>
              <a:off x="129396" y="6364774"/>
              <a:ext cx="1695933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500" dirty="0">
                  <a:solidFill>
                    <a:schemeClr val="accent6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Intro</a:t>
              </a:r>
              <a:endParaRPr lang="ko-KR" altLang="en-US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151" name="그림 150">
            <a:extLst>
              <a:ext uri="{FF2B5EF4-FFF2-40B4-BE49-F238E27FC236}">
                <a16:creationId xmlns:a16="http://schemas.microsoft.com/office/drawing/2014/main" id="{122C073D-9A22-4381-5753-882631C9B9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7035" y="6374148"/>
            <a:ext cx="1708030" cy="363807"/>
          </a:xfrm>
          <a:prstGeom prst="rect">
            <a:avLst/>
          </a:prstGeom>
        </p:spPr>
      </p:pic>
      <p:sp>
        <p:nvSpPr>
          <p:cNvPr id="152" name="TextBox 151">
            <a:extLst>
              <a:ext uri="{FF2B5EF4-FFF2-40B4-BE49-F238E27FC236}">
                <a16:creationId xmlns:a16="http://schemas.microsoft.com/office/drawing/2014/main" id="{7F3D889F-C4E0-F151-23A4-8C650E656ED3}"/>
              </a:ext>
            </a:extLst>
          </p:cNvPr>
          <p:cNvSpPr txBox="1"/>
          <p:nvPr/>
        </p:nvSpPr>
        <p:spPr>
          <a:xfrm>
            <a:off x="7540210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F59B11C-11A6-0952-F333-893F38FDC32C}"/>
              </a:ext>
            </a:extLst>
          </p:cNvPr>
          <p:cNvSpPr/>
          <p:nvPr/>
        </p:nvSpPr>
        <p:spPr>
          <a:xfrm>
            <a:off x="7548173" y="6364772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4" name="그림 153">
            <a:extLst>
              <a:ext uri="{FF2B5EF4-FFF2-40B4-BE49-F238E27FC236}">
                <a16:creationId xmlns:a16="http://schemas.microsoft.com/office/drawing/2014/main" id="{47D4F4FB-D98D-675C-FF3B-0CCAB7C6D8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66361" y="6347936"/>
            <a:ext cx="1708030" cy="363807"/>
          </a:xfrm>
          <a:prstGeom prst="rect">
            <a:avLst/>
          </a:prstGeom>
        </p:spPr>
      </p:pic>
      <p:sp>
        <p:nvSpPr>
          <p:cNvPr id="155" name="TextBox 154">
            <a:extLst>
              <a:ext uri="{FF2B5EF4-FFF2-40B4-BE49-F238E27FC236}">
                <a16:creationId xmlns:a16="http://schemas.microsoft.com/office/drawing/2014/main" id="{597BC7C8-6C55-920E-D256-22D9A8B132CF}"/>
              </a:ext>
            </a:extLst>
          </p:cNvPr>
          <p:cNvSpPr txBox="1"/>
          <p:nvPr/>
        </p:nvSpPr>
        <p:spPr>
          <a:xfrm>
            <a:off x="9859536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2BA212E4-EC37-F74B-3310-A942F071B092}"/>
              </a:ext>
            </a:extLst>
          </p:cNvPr>
          <p:cNvSpPr/>
          <p:nvPr/>
        </p:nvSpPr>
        <p:spPr>
          <a:xfrm>
            <a:off x="9867499" y="6338044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438D228E-5BA7-D2D0-423A-75077EC1C8B6}"/>
              </a:ext>
            </a:extLst>
          </p:cNvPr>
          <p:cNvSpPr txBox="1"/>
          <p:nvPr/>
        </p:nvSpPr>
        <p:spPr>
          <a:xfrm>
            <a:off x="5239806" y="6364850"/>
            <a:ext cx="1726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2CF16C59-9066-A9E3-A2A1-4FAAA124555C}"/>
              </a:ext>
            </a:extLst>
          </p:cNvPr>
          <p:cNvSpPr/>
          <p:nvPr/>
        </p:nvSpPr>
        <p:spPr>
          <a:xfrm>
            <a:off x="5252772" y="6374147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56A4A724-9049-5909-965B-EA0F19A20085}"/>
              </a:ext>
            </a:extLst>
          </p:cNvPr>
          <p:cNvSpPr/>
          <p:nvPr/>
        </p:nvSpPr>
        <p:spPr>
          <a:xfrm>
            <a:off x="587559" y="6355043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0" name="그림 159">
            <a:extLst>
              <a:ext uri="{FF2B5EF4-FFF2-40B4-BE49-F238E27FC236}">
                <a16:creationId xmlns:a16="http://schemas.microsoft.com/office/drawing/2014/main" id="{A43882B5-8807-CEE0-E19E-74103E22CF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7035" y="6374148"/>
            <a:ext cx="1708030" cy="363807"/>
          </a:xfrm>
          <a:prstGeom prst="rect">
            <a:avLst/>
          </a:prstGeom>
        </p:spPr>
      </p:pic>
      <p:sp>
        <p:nvSpPr>
          <p:cNvPr id="161" name="TextBox 160">
            <a:extLst>
              <a:ext uri="{FF2B5EF4-FFF2-40B4-BE49-F238E27FC236}">
                <a16:creationId xmlns:a16="http://schemas.microsoft.com/office/drawing/2014/main" id="{DBDD45D1-8DCC-BA01-F999-1C6E47D015F6}"/>
              </a:ext>
            </a:extLst>
          </p:cNvPr>
          <p:cNvSpPr txBox="1"/>
          <p:nvPr/>
        </p:nvSpPr>
        <p:spPr>
          <a:xfrm>
            <a:off x="7540210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Haar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classifier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2" name="그림 161">
            <a:extLst>
              <a:ext uri="{FF2B5EF4-FFF2-40B4-BE49-F238E27FC236}">
                <a16:creationId xmlns:a16="http://schemas.microsoft.com/office/drawing/2014/main" id="{52216651-ECC5-2439-FC2F-0B07983B0B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66361" y="6347936"/>
            <a:ext cx="1708030" cy="363807"/>
          </a:xfrm>
          <a:prstGeom prst="rect">
            <a:avLst/>
          </a:prstGeom>
        </p:spPr>
      </p:pic>
      <p:sp>
        <p:nvSpPr>
          <p:cNvPr id="163" name="TextBox 162">
            <a:extLst>
              <a:ext uri="{FF2B5EF4-FFF2-40B4-BE49-F238E27FC236}">
                <a16:creationId xmlns:a16="http://schemas.microsoft.com/office/drawing/2014/main" id="{84931D4A-C514-2C07-F222-9539DE2B93DB}"/>
              </a:ext>
            </a:extLst>
          </p:cNvPr>
          <p:cNvSpPr txBox="1"/>
          <p:nvPr/>
        </p:nvSpPr>
        <p:spPr>
          <a:xfrm>
            <a:off x="9859536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437A6FFD-E6FD-9ABC-FB6A-6F0D87040ADD}"/>
              </a:ext>
            </a:extLst>
          </p:cNvPr>
          <p:cNvSpPr/>
          <p:nvPr/>
        </p:nvSpPr>
        <p:spPr>
          <a:xfrm>
            <a:off x="7559927" y="6382254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102763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/>
          <p:cNvGrpSpPr/>
          <p:nvPr/>
        </p:nvGrpSpPr>
        <p:grpSpPr>
          <a:xfrm>
            <a:off x="275771" y="423706"/>
            <a:ext cx="6226628" cy="584775"/>
            <a:chOff x="275771" y="423706"/>
            <a:chExt cx="6226628" cy="584775"/>
          </a:xfrm>
        </p:grpSpPr>
        <p:cxnSp>
          <p:nvCxnSpPr>
            <p:cNvPr id="21" name="직선 연결선 20"/>
            <p:cNvCxnSpPr/>
            <p:nvPr/>
          </p:nvCxnSpPr>
          <p:spPr>
            <a:xfrm>
              <a:off x="304799" y="972455"/>
              <a:ext cx="6197600" cy="0"/>
            </a:xfrm>
            <a:prstGeom prst="line">
              <a:avLst/>
            </a:prstGeom>
            <a:ln w="38100">
              <a:solidFill>
                <a:srgbClr val="E4917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직사각형 21"/>
            <p:cNvSpPr/>
            <p:nvPr/>
          </p:nvSpPr>
          <p:spPr>
            <a:xfrm>
              <a:off x="275771" y="423706"/>
              <a:ext cx="312297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64565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3.Current State</a:t>
              </a:r>
              <a:endParaRPr lang="ko-KR" altLang="en-US" sz="3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4254" y="2774251"/>
            <a:ext cx="3114675" cy="2333625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1274254" y="3834955"/>
            <a:ext cx="3114675" cy="20669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EFBFD21-6D07-2A4A-B40B-B0538D83D71B}"/>
              </a:ext>
            </a:extLst>
          </p:cNvPr>
          <p:cNvSpPr/>
          <p:nvPr/>
        </p:nvSpPr>
        <p:spPr>
          <a:xfrm>
            <a:off x="6286771" y="3479398"/>
            <a:ext cx="5006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나방별</a:t>
            </a:r>
            <a:r>
              <a:rPr lang="ko-KR" altLang="en-US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분포를 저장하는 폴더</a:t>
            </a:r>
          </a:p>
        </p:txBody>
      </p:sp>
      <p:sp>
        <p:nvSpPr>
          <p:cNvPr id="9" name="슬라이드 번호 개체 틀 1">
            <a:extLst>
              <a:ext uri="{FF2B5EF4-FFF2-40B4-BE49-F238E27FC236}">
                <a16:creationId xmlns:a16="http://schemas.microsoft.com/office/drawing/2014/main" id="{FD2E8C3E-F28E-7E4E-A2A6-A3C9FAEED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CB40536-C8E0-4247-A6C3-5135EE3E1BC4}" type="slidenum">
              <a:rPr lang="ko-KR" altLang="en-US" smtClean="0"/>
              <a:t>42</a:t>
            </a:fld>
            <a:endParaRPr lang="ko-KR" altLang="en-US"/>
          </a:p>
        </p:txBody>
      </p:sp>
      <p:sp>
        <p:nvSpPr>
          <p:cNvPr id="10" name="슬라이드 번호 개체 틀 1">
            <a:extLst>
              <a:ext uri="{FF2B5EF4-FFF2-40B4-BE49-F238E27FC236}">
                <a16:creationId xmlns:a16="http://schemas.microsoft.com/office/drawing/2014/main" id="{FD2E8C3E-F28E-7E4E-A2A6-A3C9FAEED9B0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42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슬라이드 번호 개체 틀 1">
            <a:extLst>
              <a:ext uri="{FF2B5EF4-FFF2-40B4-BE49-F238E27FC236}">
                <a16:creationId xmlns:a16="http://schemas.microsoft.com/office/drawing/2014/main" id="{FD2E8C3E-F28E-7E4E-A2A6-A3C9FAEED9B0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42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슬라이드 번호 개체 틀 1">
            <a:extLst>
              <a:ext uri="{FF2B5EF4-FFF2-40B4-BE49-F238E27FC236}">
                <a16:creationId xmlns:a16="http://schemas.microsoft.com/office/drawing/2014/main" id="{FD2E8C3E-F28E-7E4E-A2A6-A3C9FAEED9B0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42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슬라이드 번호 개체 틀 1">
            <a:extLst>
              <a:ext uri="{FF2B5EF4-FFF2-40B4-BE49-F238E27FC236}">
                <a16:creationId xmlns:a16="http://schemas.microsoft.com/office/drawing/2014/main" id="{FD2E8C3E-F28E-7E4E-A2A6-A3C9FAEED9B0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42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슬라이드 번호 개체 틀 1">
            <a:extLst>
              <a:ext uri="{FF2B5EF4-FFF2-40B4-BE49-F238E27FC236}">
                <a16:creationId xmlns:a16="http://schemas.microsoft.com/office/drawing/2014/main" id="{FD2E8C3E-F28E-7E4E-A2A6-A3C9FAEED9B0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42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9959" y="6384039"/>
            <a:ext cx="1708030" cy="363807"/>
          </a:xfrm>
          <a:prstGeom prst="rect">
            <a:avLst/>
          </a:prstGeom>
        </p:spPr>
      </p:pic>
      <p:cxnSp>
        <p:nvCxnSpPr>
          <p:cNvPr id="16" name="직선 연결선 15"/>
          <p:cNvCxnSpPr/>
          <p:nvPr/>
        </p:nvCxnSpPr>
        <p:spPr>
          <a:xfrm>
            <a:off x="0" y="6533617"/>
            <a:ext cx="12192000" cy="5206"/>
          </a:xfrm>
          <a:prstGeom prst="line">
            <a:avLst/>
          </a:prstGeom>
          <a:ln w="38100">
            <a:solidFill>
              <a:srgbClr val="E491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333" y="6357667"/>
            <a:ext cx="1708030" cy="363807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603333" y="6364774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0173" y="6374148"/>
            <a:ext cx="1708030" cy="363807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7553348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79499" y="6347936"/>
            <a:ext cx="1708030" cy="363807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9872674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7595997" y="6366041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1521" y="6365522"/>
            <a:ext cx="1708030" cy="363807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2914696" y="6355043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Preprocessin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252944" y="6364850"/>
            <a:ext cx="1726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600697" y="6355043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2925263" y="6360081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5262405" y="6384039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AEFBFD21-6D07-2A4A-B40B-B0538D83D71B}"/>
              </a:ext>
            </a:extLst>
          </p:cNvPr>
          <p:cNvSpPr/>
          <p:nvPr/>
        </p:nvSpPr>
        <p:spPr>
          <a:xfrm>
            <a:off x="291355" y="954222"/>
            <a:ext cx="2223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Folder Description</a:t>
            </a:r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6456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슬라이드 번호 개체 틀 1">
            <a:extLst>
              <a:ext uri="{FF2B5EF4-FFF2-40B4-BE49-F238E27FC236}">
                <a16:creationId xmlns:a16="http://schemas.microsoft.com/office/drawing/2014/main" id="{DABF765E-257F-3EC3-0BB0-AD1218F0AB7C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/>
              <a:pPr/>
              <a:t>42</a:t>
            </a:fld>
            <a:endParaRPr lang="ko-KR" altLang="en-US"/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1E6E53EC-3ACC-FA46-1B8F-3E475C2724D9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42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슬라이드 번호 개체 틀 1">
            <a:extLst>
              <a:ext uri="{FF2B5EF4-FFF2-40B4-BE49-F238E27FC236}">
                <a16:creationId xmlns:a16="http://schemas.microsoft.com/office/drawing/2014/main" id="{98384662-D337-0793-32B8-27A6D2033353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42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슬라이드 번호 개체 틀 1">
            <a:extLst>
              <a:ext uri="{FF2B5EF4-FFF2-40B4-BE49-F238E27FC236}">
                <a16:creationId xmlns:a16="http://schemas.microsoft.com/office/drawing/2014/main" id="{D164BCDD-1FCE-5784-DFBA-670686521DB4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42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슬라이드 번호 개체 틀 1">
            <a:extLst>
              <a:ext uri="{FF2B5EF4-FFF2-40B4-BE49-F238E27FC236}">
                <a16:creationId xmlns:a16="http://schemas.microsoft.com/office/drawing/2014/main" id="{364078F7-B558-B543-908C-A8F62E6746B5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42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슬라이드 번호 개체 틀 1">
            <a:extLst>
              <a:ext uri="{FF2B5EF4-FFF2-40B4-BE49-F238E27FC236}">
                <a16:creationId xmlns:a16="http://schemas.microsoft.com/office/drawing/2014/main" id="{A7EF6A83-C289-FDA0-D712-47D50BACCD3D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42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580A172D-0154-BA93-E9F5-E67C56F17A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9959" y="6384039"/>
            <a:ext cx="1708030" cy="363807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A953CF1A-6C96-DF3B-4BFF-06EC1FA819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333" y="6357667"/>
            <a:ext cx="1708030" cy="363807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C1C92FE2-1F60-944F-033D-195D20DBC05F}"/>
              </a:ext>
            </a:extLst>
          </p:cNvPr>
          <p:cNvSpPr txBox="1"/>
          <p:nvPr/>
        </p:nvSpPr>
        <p:spPr>
          <a:xfrm>
            <a:off x="603333" y="6364774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FC063DD2-0C7E-E8DA-85C0-1073C6E9BD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0173" y="6374148"/>
            <a:ext cx="1708030" cy="363807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80646F42-09B8-2A5A-4673-CBE3E1608340}"/>
              </a:ext>
            </a:extLst>
          </p:cNvPr>
          <p:cNvSpPr txBox="1"/>
          <p:nvPr/>
        </p:nvSpPr>
        <p:spPr>
          <a:xfrm>
            <a:off x="7553348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31A3912D-CA59-1F5D-ADA7-BCD0644453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79499" y="6347936"/>
            <a:ext cx="1708030" cy="363807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90ED7D3B-C8AE-6833-B103-D3CC522D53F2}"/>
              </a:ext>
            </a:extLst>
          </p:cNvPr>
          <p:cNvSpPr txBox="1"/>
          <p:nvPr/>
        </p:nvSpPr>
        <p:spPr>
          <a:xfrm>
            <a:off x="9872674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0D006150-C34A-6961-CEA0-B917AF85EA0E}"/>
              </a:ext>
            </a:extLst>
          </p:cNvPr>
          <p:cNvSpPr/>
          <p:nvPr/>
        </p:nvSpPr>
        <p:spPr>
          <a:xfrm>
            <a:off x="7595997" y="6366041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5E7AC461-AA1E-AF63-5EEB-ED93980D66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1521" y="6365522"/>
            <a:ext cx="1708030" cy="363807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ACA052A4-64E9-C5A5-A6D0-5163FAE167D2}"/>
              </a:ext>
            </a:extLst>
          </p:cNvPr>
          <p:cNvSpPr txBox="1"/>
          <p:nvPr/>
        </p:nvSpPr>
        <p:spPr>
          <a:xfrm>
            <a:off x="2914696" y="6355043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Preprocessin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E3F8031-5143-A4A7-7C95-C9728F1B1F11}"/>
              </a:ext>
            </a:extLst>
          </p:cNvPr>
          <p:cNvSpPr txBox="1"/>
          <p:nvPr/>
        </p:nvSpPr>
        <p:spPr>
          <a:xfrm>
            <a:off x="5252944" y="6364850"/>
            <a:ext cx="1726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25BD841-1024-6188-66D2-1BCDE8D09844}"/>
              </a:ext>
            </a:extLst>
          </p:cNvPr>
          <p:cNvSpPr/>
          <p:nvPr/>
        </p:nvSpPr>
        <p:spPr>
          <a:xfrm>
            <a:off x="600697" y="6355043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B91F1FBA-5549-5F21-848F-7187FE8C0F8A}"/>
              </a:ext>
            </a:extLst>
          </p:cNvPr>
          <p:cNvSpPr/>
          <p:nvPr/>
        </p:nvSpPr>
        <p:spPr>
          <a:xfrm>
            <a:off x="2925263" y="6360081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98B4A276-9613-CF8D-828C-FF7736E1E12A}"/>
              </a:ext>
            </a:extLst>
          </p:cNvPr>
          <p:cNvSpPr/>
          <p:nvPr/>
        </p:nvSpPr>
        <p:spPr>
          <a:xfrm>
            <a:off x="5262405" y="6384039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슬라이드 번호 개체 틀 1">
            <a:extLst>
              <a:ext uri="{FF2B5EF4-FFF2-40B4-BE49-F238E27FC236}">
                <a16:creationId xmlns:a16="http://schemas.microsoft.com/office/drawing/2014/main" id="{80311BEC-C0C2-0EB8-AEB6-CD6B164B0F40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/>
              <a:pPr/>
              <a:t>42</a:t>
            </a:fld>
            <a:endParaRPr lang="ko-KR" altLang="en-US"/>
          </a:p>
        </p:txBody>
      </p:sp>
      <p:sp>
        <p:nvSpPr>
          <p:cNvPr id="50" name="슬라이드 번호 개체 틀 1">
            <a:extLst>
              <a:ext uri="{FF2B5EF4-FFF2-40B4-BE49-F238E27FC236}">
                <a16:creationId xmlns:a16="http://schemas.microsoft.com/office/drawing/2014/main" id="{64581E1A-8B36-15A6-A079-9832121C4CC9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42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슬라이드 번호 개체 틀 1">
            <a:extLst>
              <a:ext uri="{FF2B5EF4-FFF2-40B4-BE49-F238E27FC236}">
                <a16:creationId xmlns:a16="http://schemas.microsoft.com/office/drawing/2014/main" id="{B58C07B2-2FD6-B4FE-02F0-200E7794F37A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42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슬라이드 번호 개체 틀 1">
            <a:extLst>
              <a:ext uri="{FF2B5EF4-FFF2-40B4-BE49-F238E27FC236}">
                <a16:creationId xmlns:a16="http://schemas.microsoft.com/office/drawing/2014/main" id="{23C078C5-AAF7-B65A-A843-DA843D888E08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42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슬라이드 번호 개체 틀 1">
            <a:extLst>
              <a:ext uri="{FF2B5EF4-FFF2-40B4-BE49-F238E27FC236}">
                <a16:creationId xmlns:a16="http://schemas.microsoft.com/office/drawing/2014/main" id="{D5FA87A4-3030-996B-A4DB-48398F73E736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42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슬라이드 번호 개체 틀 1">
            <a:extLst>
              <a:ext uri="{FF2B5EF4-FFF2-40B4-BE49-F238E27FC236}">
                <a16:creationId xmlns:a16="http://schemas.microsoft.com/office/drawing/2014/main" id="{C63046CC-D7B4-24A7-DC70-B9D1CC8DCC65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42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id="{5F0129FD-8CBA-53E3-DA3B-0A7B94AFF4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9959" y="6384039"/>
            <a:ext cx="1708030" cy="363807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28BCE0B6-1152-E9AD-62BC-62CFB3AA71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333" y="6357667"/>
            <a:ext cx="1708030" cy="363807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AD98BFF7-26EA-E65F-9082-D792FA5E26FC}"/>
              </a:ext>
            </a:extLst>
          </p:cNvPr>
          <p:cNvSpPr txBox="1"/>
          <p:nvPr/>
        </p:nvSpPr>
        <p:spPr>
          <a:xfrm>
            <a:off x="603333" y="6364774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8" name="그림 57">
            <a:extLst>
              <a:ext uri="{FF2B5EF4-FFF2-40B4-BE49-F238E27FC236}">
                <a16:creationId xmlns:a16="http://schemas.microsoft.com/office/drawing/2014/main" id="{F88F8AEC-C6B6-8805-3111-2F5E644E24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0173" y="6374148"/>
            <a:ext cx="1708030" cy="363807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2BF355AE-7604-549A-E7F8-B5DC8C771583}"/>
              </a:ext>
            </a:extLst>
          </p:cNvPr>
          <p:cNvSpPr txBox="1"/>
          <p:nvPr/>
        </p:nvSpPr>
        <p:spPr>
          <a:xfrm>
            <a:off x="7553348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0" name="그림 59">
            <a:extLst>
              <a:ext uri="{FF2B5EF4-FFF2-40B4-BE49-F238E27FC236}">
                <a16:creationId xmlns:a16="http://schemas.microsoft.com/office/drawing/2014/main" id="{DC0BEC92-4FC8-5D36-65FC-8C1D09F792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79499" y="6347936"/>
            <a:ext cx="1708030" cy="363807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E95FF340-2184-8745-E098-F8F8CEBD76D9}"/>
              </a:ext>
            </a:extLst>
          </p:cNvPr>
          <p:cNvSpPr txBox="1"/>
          <p:nvPr/>
        </p:nvSpPr>
        <p:spPr>
          <a:xfrm>
            <a:off x="9872674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A79A1FA1-CFCF-2175-1929-3F93AF9D58FC}"/>
              </a:ext>
            </a:extLst>
          </p:cNvPr>
          <p:cNvSpPr/>
          <p:nvPr/>
        </p:nvSpPr>
        <p:spPr>
          <a:xfrm>
            <a:off x="9880637" y="6338044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6E53FB84-A413-8667-FCD4-2FA19A3A88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1521" y="6365522"/>
            <a:ext cx="1708030" cy="363807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FAB177E9-60BC-44D9-3BC2-7D2FCF7F0104}"/>
              </a:ext>
            </a:extLst>
          </p:cNvPr>
          <p:cNvSpPr txBox="1"/>
          <p:nvPr/>
        </p:nvSpPr>
        <p:spPr>
          <a:xfrm>
            <a:off x="2914696" y="6355043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Preprocessin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C92F2CD9-6DB9-26DF-FE23-EDA6200C8F05}"/>
              </a:ext>
            </a:extLst>
          </p:cNvPr>
          <p:cNvSpPr txBox="1"/>
          <p:nvPr/>
        </p:nvSpPr>
        <p:spPr>
          <a:xfrm>
            <a:off x="5252944" y="6364850"/>
            <a:ext cx="1726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65CA4A74-8C4C-5D99-4DAE-AAC47AB69931}"/>
              </a:ext>
            </a:extLst>
          </p:cNvPr>
          <p:cNvSpPr/>
          <p:nvPr/>
        </p:nvSpPr>
        <p:spPr>
          <a:xfrm>
            <a:off x="600697" y="6355043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CCA68CC5-E2D1-45CC-31FE-324AE264A092}"/>
              </a:ext>
            </a:extLst>
          </p:cNvPr>
          <p:cNvSpPr/>
          <p:nvPr/>
        </p:nvSpPr>
        <p:spPr>
          <a:xfrm>
            <a:off x="2925263" y="6360081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E169FAAC-E418-2BBE-BC0B-D3A08CA0EFCC}"/>
              </a:ext>
            </a:extLst>
          </p:cNvPr>
          <p:cNvSpPr/>
          <p:nvPr/>
        </p:nvSpPr>
        <p:spPr>
          <a:xfrm>
            <a:off x="5262405" y="6384039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9" name="슬라이드 번호 개체 틀 1">
            <a:extLst>
              <a:ext uri="{FF2B5EF4-FFF2-40B4-BE49-F238E27FC236}">
                <a16:creationId xmlns:a16="http://schemas.microsoft.com/office/drawing/2014/main" id="{DDF16F9B-BED7-44BC-F7A5-24BF1B358442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/>
              <a:pPr/>
              <a:t>42</a:t>
            </a:fld>
            <a:endParaRPr lang="ko-KR" altLang="en-US"/>
          </a:p>
        </p:txBody>
      </p:sp>
      <p:sp>
        <p:nvSpPr>
          <p:cNvPr id="70" name="슬라이드 번호 개체 틀 1">
            <a:extLst>
              <a:ext uri="{FF2B5EF4-FFF2-40B4-BE49-F238E27FC236}">
                <a16:creationId xmlns:a16="http://schemas.microsoft.com/office/drawing/2014/main" id="{8415ABCE-FBA6-E7E2-443A-9D773E001C1C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/>
              <a:pPr/>
              <a:t>42</a:t>
            </a:fld>
            <a:endParaRPr lang="ko-KR" altLang="en-US"/>
          </a:p>
        </p:txBody>
      </p:sp>
      <p:pic>
        <p:nvPicPr>
          <p:cNvPr id="71" name="그림 70">
            <a:extLst>
              <a:ext uri="{FF2B5EF4-FFF2-40B4-BE49-F238E27FC236}">
                <a16:creationId xmlns:a16="http://schemas.microsoft.com/office/drawing/2014/main" id="{89C75637-CB28-EE11-1455-AB9BE746D7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9959" y="6384039"/>
            <a:ext cx="1708030" cy="363807"/>
          </a:xfrm>
          <a:prstGeom prst="rect">
            <a:avLst/>
          </a:prstGeom>
        </p:spPr>
      </p:pic>
      <p:pic>
        <p:nvPicPr>
          <p:cNvPr id="72" name="그림 71">
            <a:extLst>
              <a:ext uri="{FF2B5EF4-FFF2-40B4-BE49-F238E27FC236}">
                <a16:creationId xmlns:a16="http://schemas.microsoft.com/office/drawing/2014/main" id="{F798A62F-1D12-9A0F-A1F9-1FF88ED811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333" y="6357667"/>
            <a:ext cx="1708030" cy="363807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33AC6F37-C960-E930-9B0B-E5DDF22B2BAC}"/>
              </a:ext>
            </a:extLst>
          </p:cNvPr>
          <p:cNvSpPr txBox="1"/>
          <p:nvPr/>
        </p:nvSpPr>
        <p:spPr>
          <a:xfrm>
            <a:off x="603333" y="6364774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</a:rPr>
              <a:t>Intro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74" name="그림 73">
            <a:extLst>
              <a:ext uri="{FF2B5EF4-FFF2-40B4-BE49-F238E27FC236}">
                <a16:creationId xmlns:a16="http://schemas.microsoft.com/office/drawing/2014/main" id="{01BDB5F2-3683-48AA-079E-781DBB9F08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0173" y="6374148"/>
            <a:ext cx="1708030" cy="363807"/>
          </a:xfrm>
          <a:prstGeom prst="rect">
            <a:avLst/>
          </a:prstGeom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F15E00AB-0525-2967-CFDE-EB2D9D2C7C19}"/>
              </a:ext>
            </a:extLst>
          </p:cNvPr>
          <p:cNvSpPr txBox="1"/>
          <p:nvPr/>
        </p:nvSpPr>
        <p:spPr>
          <a:xfrm>
            <a:off x="7553348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6BD38707-088F-3D71-5C84-748D5484F250}"/>
              </a:ext>
            </a:extLst>
          </p:cNvPr>
          <p:cNvSpPr/>
          <p:nvPr/>
        </p:nvSpPr>
        <p:spPr>
          <a:xfrm>
            <a:off x="7561311" y="6364772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/>
          </a:p>
        </p:txBody>
      </p:sp>
      <p:pic>
        <p:nvPicPr>
          <p:cNvPr id="78" name="그림 77">
            <a:extLst>
              <a:ext uri="{FF2B5EF4-FFF2-40B4-BE49-F238E27FC236}">
                <a16:creationId xmlns:a16="http://schemas.microsoft.com/office/drawing/2014/main" id="{FD09DCD0-735C-EA61-F280-A0E8E38DDB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79499" y="6347936"/>
            <a:ext cx="1708030" cy="363807"/>
          </a:xfrm>
          <a:prstGeom prst="rect">
            <a:avLst/>
          </a:prstGeom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DC4A08D8-E4E9-7A7B-3ABE-650AAE3849DC}"/>
              </a:ext>
            </a:extLst>
          </p:cNvPr>
          <p:cNvSpPr txBox="1"/>
          <p:nvPr/>
        </p:nvSpPr>
        <p:spPr>
          <a:xfrm>
            <a:off x="9872674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3D284290-70B2-AD79-E016-25A3DE990B63}"/>
              </a:ext>
            </a:extLst>
          </p:cNvPr>
          <p:cNvSpPr/>
          <p:nvPr/>
        </p:nvSpPr>
        <p:spPr>
          <a:xfrm>
            <a:off x="9880637" y="6338044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/>
          </a:p>
        </p:txBody>
      </p:sp>
      <p:pic>
        <p:nvPicPr>
          <p:cNvPr id="81" name="그림 80">
            <a:extLst>
              <a:ext uri="{FF2B5EF4-FFF2-40B4-BE49-F238E27FC236}">
                <a16:creationId xmlns:a16="http://schemas.microsoft.com/office/drawing/2014/main" id="{CF3D0A0C-484C-7B31-3399-AC9955AD2F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1521" y="6365522"/>
            <a:ext cx="1708030" cy="363807"/>
          </a:xfrm>
          <a:prstGeom prst="rect">
            <a:avLst/>
          </a:prstGeom>
        </p:spPr>
      </p:pic>
      <p:sp>
        <p:nvSpPr>
          <p:cNvPr id="82" name="TextBox 81">
            <a:extLst>
              <a:ext uri="{FF2B5EF4-FFF2-40B4-BE49-F238E27FC236}">
                <a16:creationId xmlns:a16="http://schemas.microsoft.com/office/drawing/2014/main" id="{F6B13094-830C-41F8-42D1-B256BCC6E6CA}"/>
              </a:ext>
            </a:extLst>
          </p:cNvPr>
          <p:cNvSpPr txBox="1"/>
          <p:nvPr/>
        </p:nvSpPr>
        <p:spPr>
          <a:xfrm>
            <a:off x="2914696" y="6355043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</a:rPr>
              <a:t>Preprocessin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A2A96C45-6E51-C399-92A8-15E1DCA52354}"/>
              </a:ext>
            </a:extLst>
          </p:cNvPr>
          <p:cNvSpPr txBox="1"/>
          <p:nvPr/>
        </p:nvSpPr>
        <p:spPr>
          <a:xfrm>
            <a:off x="5252944" y="6364850"/>
            <a:ext cx="1726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</a:rPr>
              <a:t>Machine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6F3F401B-FDDE-1D75-0A77-600C61CB2F0E}"/>
              </a:ext>
            </a:extLst>
          </p:cNvPr>
          <p:cNvSpPr/>
          <p:nvPr/>
        </p:nvSpPr>
        <p:spPr>
          <a:xfrm>
            <a:off x="600697" y="6355043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/>
          </a:p>
          <a:p>
            <a:pPr algn="ctr"/>
            <a:endParaRPr lang="ko-KR" altLang="en-US" sz="1500" dirty="0"/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14DF776D-756E-FDD3-4982-5CD5F042DF2D}"/>
              </a:ext>
            </a:extLst>
          </p:cNvPr>
          <p:cNvSpPr/>
          <p:nvPr/>
        </p:nvSpPr>
        <p:spPr>
          <a:xfrm>
            <a:off x="2925263" y="6360081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/>
          </a:p>
          <a:p>
            <a:pPr algn="ctr"/>
            <a:endParaRPr lang="ko-KR" altLang="en-US" sz="1500" dirty="0"/>
          </a:p>
        </p:txBody>
      </p:sp>
      <p:sp>
        <p:nvSpPr>
          <p:cNvPr id="86" name="슬라이드 번호 개체 틀 1">
            <a:extLst>
              <a:ext uri="{FF2B5EF4-FFF2-40B4-BE49-F238E27FC236}">
                <a16:creationId xmlns:a16="http://schemas.microsoft.com/office/drawing/2014/main" id="{F65B6949-B884-8C90-2F8B-42DB15E2BDAC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/>
              <a:pPr/>
              <a:t>42</a:t>
            </a:fld>
            <a:endParaRPr lang="ko-KR" altLang="en-US"/>
          </a:p>
        </p:txBody>
      </p:sp>
      <p:pic>
        <p:nvPicPr>
          <p:cNvPr id="87" name="그림 86">
            <a:extLst>
              <a:ext uri="{FF2B5EF4-FFF2-40B4-BE49-F238E27FC236}">
                <a16:creationId xmlns:a16="http://schemas.microsoft.com/office/drawing/2014/main" id="{F8784534-FCCB-6D40-FECB-A16C6741EE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9959" y="6384039"/>
            <a:ext cx="1708030" cy="363807"/>
          </a:xfrm>
          <a:prstGeom prst="rect">
            <a:avLst/>
          </a:prstGeom>
        </p:spPr>
      </p:pic>
      <p:grpSp>
        <p:nvGrpSpPr>
          <p:cNvPr id="88" name="그룹 87">
            <a:extLst>
              <a:ext uri="{FF2B5EF4-FFF2-40B4-BE49-F238E27FC236}">
                <a16:creationId xmlns:a16="http://schemas.microsoft.com/office/drawing/2014/main" id="{B7F6E320-0047-5205-DEB8-77F610294DB8}"/>
              </a:ext>
            </a:extLst>
          </p:cNvPr>
          <p:cNvGrpSpPr/>
          <p:nvPr/>
        </p:nvGrpSpPr>
        <p:grpSpPr>
          <a:xfrm>
            <a:off x="603333" y="6357667"/>
            <a:ext cx="1708030" cy="363807"/>
            <a:chOff x="129396" y="6357667"/>
            <a:chExt cx="1708030" cy="363807"/>
          </a:xfrm>
        </p:grpSpPr>
        <p:pic>
          <p:nvPicPr>
            <p:cNvPr id="89" name="그림 88">
              <a:extLst>
                <a:ext uri="{FF2B5EF4-FFF2-40B4-BE49-F238E27FC236}">
                  <a16:creationId xmlns:a16="http://schemas.microsoft.com/office/drawing/2014/main" id="{570B9642-F7D3-3EA8-F906-CAC41203155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9396" y="6357667"/>
              <a:ext cx="1708030" cy="363807"/>
            </a:xfrm>
            <a:prstGeom prst="rect">
              <a:avLst/>
            </a:prstGeom>
          </p:spPr>
        </p:pic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E18A797D-2175-6C29-3414-5E187E2BE371}"/>
                </a:ext>
              </a:extLst>
            </p:cNvPr>
            <p:cNvSpPr txBox="1"/>
            <p:nvPr/>
          </p:nvSpPr>
          <p:spPr>
            <a:xfrm>
              <a:off x="129396" y="6364774"/>
              <a:ext cx="1695933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500" dirty="0">
                  <a:solidFill>
                    <a:schemeClr val="accent6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Intro</a:t>
              </a:r>
              <a:endParaRPr lang="ko-KR" altLang="en-US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91" name="그림 90">
            <a:extLst>
              <a:ext uri="{FF2B5EF4-FFF2-40B4-BE49-F238E27FC236}">
                <a16:creationId xmlns:a16="http://schemas.microsoft.com/office/drawing/2014/main" id="{1A55CFCB-DE14-C990-2960-17A5E3B198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0173" y="6374148"/>
            <a:ext cx="1708030" cy="363807"/>
          </a:xfrm>
          <a:prstGeom prst="rect">
            <a:avLst/>
          </a:prstGeom>
        </p:spPr>
      </p:pic>
      <p:sp>
        <p:nvSpPr>
          <p:cNvPr id="92" name="TextBox 91">
            <a:extLst>
              <a:ext uri="{FF2B5EF4-FFF2-40B4-BE49-F238E27FC236}">
                <a16:creationId xmlns:a16="http://schemas.microsoft.com/office/drawing/2014/main" id="{04BED62F-57BE-4052-A6B4-4A1558AE3828}"/>
              </a:ext>
            </a:extLst>
          </p:cNvPr>
          <p:cNvSpPr txBox="1"/>
          <p:nvPr/>
        </p:nvSpPr>
        <p:spPr>
          <a:xfrm>
            <a:off x="7553348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B2E7391E-B304-6E64-1BA2-3D7AD3F644B7}"/>
              </a:ext>
            </a:extLst>
          </p:cNvPr>
          <p:cNvSpPr/>
          <p:nvPr/>
        </p:nvSpPr>
        <p:spPr>
          <a:xfrm>
            <a:off x="7561311" y="6364772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4" name="그림 93">
            <a:extLst>
              <a:ext uri="{FF2B5EF4-FFF2-40B4-BE49-F238E27FC236}">
                <a16:creationId xmlns:a16="http://schemas.microsoft.com/office/drawing/2014/main" id="{B72EF0A4-59FD-EE9D-304D-9566A702DD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79499" y="6347936"/>
            <a:ext cx="1708030" cy="363807"/>
          </a:xfrm>
          <a:prstGeom prst="rect">
            <a:avLst/>
          </a:prstGeom>
        </p:spPr>
      </p:pic>
      <p:sp>
        <p:nvSpPr>
          <p:cNvPr id="95" name="TextBox 94">
            <a:extLst>
              <a:ext uri="{FF2B5EF4-FFF2-40B4-BE49-F238E27FC236}">
                <a16:creationId xmlns:a16="http://schemas.microsoft.com/office/drawing/2014/main" id="{1C217A46-2692-90EB-76D2-0879AEED3B24}"/>
              </a:ext>
            </a:extLst>
          </p:cNvPr>
          <p:cNvSpPr txBox="1"/>
          <p:nvPr/>
        </p:nvSpPr>
        <p:spPr>
          <a:xfrm>
            <a:off x="9872674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95F65F4F-286B-E523-79BA-1211AD0416C0}"/>
              </a:ext>
            </a:extLst>
          </p:cNvPr>
          <p:cNvSpPr/>
          <p:nvPr/>
        </p:nvSpPr>
        <p:spPr>
          <a:xfrm>
            <a:off x="9880637" y="6338044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37B3B769-2891-D45D-EE7C-D0D6515E5F2B}"/>
              </a:ext>
            </a:extLst>
          </p:cNvPr>
          <p:cNvSpPr txBox="1"/>
          <p:nvPr/>
        </p:nvSpPr>
        <p:spPr>
          <a:xfrm>
            <a:off x="5252944" y="6364850"/>
            <a:ext cx="1726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C3A157F8-6CA2-55E0-4E5B-10B24844A7FE}"/>
              </a:ext>
            </a:extLst>
          </p:cNvPr>
          <p:cNvSpPr/>
          <p:nvPr/>
        </p:nvSpPr>
        <p:spPr>
          <a:xfrm>
            <a:off x="5265910" y="6374147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E7C320C8-E116-F2E8-D420-A27EC6DB53DE}"/>
              </a:ext>
            </a:extLst>
          </p:cNvPr>
          <p:cNvSpPr/>
          <p:nvPr/>
        </p:nvSpPr>
        <p:spPr>
          <a:xfrm>
            <a:off x="600697" y="6355043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0" name="그림 99">
            <a:extLst>
              <a:ext uri="{FF2B5EF4-FFF2-40B4-BE49-F238E27FC236}">
                <a16:creationId xmlns:a16="http://schemas.microsoft.com/office/drawing/2014/main" id="{2D2E48BF-BEA4-EBF6-4D0D-093C05E9C2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9959" y="6384039"/>
            <a:ext cx="1708030" cy="363807"/>
          </a:xfrm>
          <a:prstGeom prst="rect">
            <a:avLst/>
          </a:prstGeom>
        </p:spPr>
      </p:pic>
      <p:pic>
        <p:nvPicPr>
          <p:cNvPr id="101" name="그림 100">
            <a:extLst>
              <a:ext uri="{FF2B5EF4-FFF2-40B4-BE49-F238E27FC236}">
                <a16:creationId xmlns:a16="http://schemas.microsoft.com/office/drawing/2014/main" id="{87FC4561-928E-FD5C-F56A-9859EEE76D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0173" y="6374148"/>
            <a:ext cx="1708030" cy="363807"/>
          </a:xfrm>
          <a:prstGeom prst="rect">
            <a:avLst/>
          </a:prstGeom>
        </p:spPr>
      </p:pic>
      <p:sp>
        <p:nvSpPr>
          <p:cNvPr id="102" name="TextBox 101">
            <a:extLst>
              <a:ext uri="{FF2B5EF4-FFF2-40B4-BE49-F238E27FC236}">
                <a16:creationId xmlns:a16="http://schemas.microsoft.com/office/drawing/2014/main" id="{CFD16253-3517-62CD-BF29-D86B67CC11D6}"/>
              </a:ext>
            </a:extLst>
          </p:cNvPr>
          <p:cNvSpPr txBox="1"/>
          <p:nvPr/>
        </p:nvSpPr>
        <p:spPr>
          <a:xfrm>
            <a:off x="7553348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A09FB7CB-A26D-235E-A985-D88604D418CE}"/>
              </a:ext>
            </a:extLst>
          </p:cNvPr>
          <p:cNvSpPr/>
          <p:nvPr/>
        </p:nvSpPr>
        <p:spPr>
          <a:xfrm>
            <a:off x="7561311" y="6364772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4" name="그림 103">
            <a:extLst>
              <a:ext uri="{FF2B5EF4-FFF2-40B4-BE49-F238E27FC236}">
                <a16:creationId xmlns:a16="http://schemas.microsoft.com/office/drawing/2014/main" id="{8FAFFBE8-40A4-B4FA-84DA-9CF89C66DB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79499" y="6347936"/>
            <a:ext cx="1708030" cy="363807"/>
          </a:xfrm>
          <a:prstGeom prst="rect">
            <a:avLst/>
          </a:prstGeom>
        </p:spPr>
      </p:pic>
      <p:sp>
        <p:nvSpPr>
          <p:cNvPr id="105" name="TextBox 104">
            <a:extLst>
              <a:ext uri="{FF2B5EF4-FFF2-40B4-BE49-F238E27FC236}">
                <a16:creationId xmlns:a16="http://schemas.microsoft.com/office/drawing/2014/main" id="{B1B62724-5019-C7F5-827B-F80F2D9127F8}"/>
              </a:ext>
            </a:extLst>
          </p:cNvPr>
          <p:cNvSpPr txBox="1"/>
          <p:nvPr/>
        </p:nvSpPr>
        <p:spPr>
          <a:xfrm>
            <a:off x="9872674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4A2D986A-DFCF-B561-70AE-33D677622029}"/>
              </a:ext>
            </a:extLst>
          </p:cNvPr>
          <p:cNvSpPr/>
          <p:nvPr/>
        </p:nvSpPr>
        <p:spPr>
          <a:xfrm>
            <a:off x="9880637" y="6338044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37A47032-55D4-F653-8FFE-7E818BD1F54A}"/>
              </a:ext>
            </a:extLst>
          </p:cNvPr>
          <p:cNvSpPr txBox="1"/>
          <p:nvPr/>
        </p:nvSpPr>
        <p:spPr>
          <a:xfrm>
            <a:off x="5252944" y="6364850"/>
            <a:ext cx="1726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8" name="그림 107">
            <a:extLst>
              <a:ext uri="{FF2B5EF4-FFF2-40B4-BE49-F238E27FC236}">
                <a16:creationId xmlns:a16="http://schemas.microsoft.com/office/drawing/2014/main" id="{B3A6609A-43F9-E7D5-A92B-0DD084BB4A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3166" y="6361089"/>
            <a:ext cx="1708030" cy="363807"/>
          </a:xfrm>
          <a:prstGeom prst="rect">
            <a:avLst/>
          </a:prstGeom>
        </p:spPr>
      </p:pic>
      <p:sp>
        <p:nvSpPr>
          <p:cNvPr id="109" name="TextBox 108">
            <a:extLst>
              <a:ext uri="{FF2B5EF4-FFF2-40B4-BE49-F238E27FC236}">
                <a16:creationId xmlns:a16="http://schemas.microsoft.com/office/drawing/2014/main" id="{18408D65-EDA8-BCA8-5985-19BF52E4F6EB}"/>
              </a:ext>
            </a:extLst>
          </p:cNvPr>
          <p:cNvSpPr txBox="1"/>
          <p:nvPr/>
        </p:nvSpPr>
        <p:spPr>
          <a:xfrm>
            <a:off x="7566341" y="6350610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Haar</a:t>
            </a:r>
            <a:r>
              <a:rPr lang="en-US" altLang="ko-KR" sz="1500" dirty="0"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classifier</a:t>
            </a:r>
            <a:endParaRPr lang="ko-KR" altLang="en-US" sz="1500" dirty="0">
              <a:solidFill>
                <a:srgbClr val="6456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4554CECE-D424-6000-F303-BEE7054FF059}"/>
              </a:ext>
            </a:extLst>
          </p:cNvPr>
          <p:cNvSpPr/>
          <p:nvPr/>
        </p:nvSpPr>
        <p:spPr>
          <a:xfrm>
            <a:off x="7561311" y="6344452"/>
            <a:ext cx="1708030" cy="393502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solidFill>
                <a:srgbClr val="6456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1" name="슬라이드 번호 개체 틀 1">
            <a:extLst>
              <a:ext uri="{FF2B5EF4-FFF2-40B4-BE49-F238E27FC236}">
                <a16:creationId xmlns:a16="http://schemas.microsoft.com/office/drawing/2014/main" id="{DF96BD23-A658-B0E5-E49B-240ED9DB45FD}"/>
              </a:ext>
            </a:extLst>
          </p:cNvPr>
          <p:cNvSpPr txBox="1">
            <a:spLocks/>
          </p:cNvSpPr>
          <p:nvPr/>
        </p:nvSpPr>
        <p:spPr>
          <a:xfrm>
            <a:off x="8597462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/>
              <a:pPr/>
              <a:t>42</a:t>
            </a:fld>
            <a:endParaRPr lang="ko-KR" altLang="en-US"/>
          </a:p>
        </p:txBody>
      </p:sp>
      <p:sp>
        <p:nvSpPr>
          <p:cNvPr id="112" name="슬라이드 번호 개체 틀 1">
            <a:extLst>
              <a:ext uri="{FF2B5EF4-FFF2-40B4-BE49-F238E27FC236}">
                <a16:creationId xmlns:a16="http://schemas.microsoft.com/office/drawing/2014/main" id="{7E786B98-D17E-CDD5-D22B-DE5066F9CB75}"/>
              </a:ext>
            </a:extLst>
          </p:cNvPr>
          <p:cNvSpPr txBox="1">
            <a:spLocks/>
          </p:cNvSpPr>
          <p:nvPr/>
        </p:nvSpPr>
        <p:spPr>
          <a:xfrm>
            <a:off x="8597462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42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3" name="슬라이드 번호 개체 틀 1">
            <a:extLst>
              <a:ext uri="{FF2B5EF4-FFF2-40B4-BE49-F238E27FC236}">
                <a16:creationId xmlns:a16="http://schemas.microsoft.com/office/drawing/2014/main" id="{3E26CBBF-2D00-1BED-9795-5FEAD5D09424}"/>
              </a:ext>
            </a:extLst>
          </p:cNvPr>
          <p:cNvSpPr txBox="1">
            <a:spLocks/>
          </p:cNvSpPr>
          <p:nvPr/>
        </p:nvSpPr>
        <p:spPr>
          <a:xfrm>
            <a:off x="8597462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42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4" name="슬라이드 번호 개체 틀 1">
            <a:extLst>
              <a:ext uri="{FF2B5EF4-FFF2-40B4-BE49-F238E27FC236}">
                <a16:creationId xmlns:a16="http://schemas.microsoft.com/office/drawing/2014/main" id="{2D62E96D-C324-15FD-2BAF-24213D1C4875}"/>
              </a:ext>
            </a:extLst>
          </p:cNvPr>
          <p:cNvSpPr txBox="1">
            <a:spLocks/>
          </p:cNvSpPr>
          <p:nvPr/>
        </p:nvSpPr>
        <p:spPr>
          <a:xfrm>
            <a:off x="8597462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42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5" name="슬라이드 번호 개체 틀 1">
            <a:extLst>
              <a:ext uri="{FF2B5EF4-FFF2-40B4-BE49-F238E27FC236}">
                <a16:creationId xmlns:a16="http://schemas.microsoft.com/office/drawing/2014/main" id="{A9D0251C-4BDF-D22F-9A15-DF1D2F457425}"/>
              </a:ext>
            </a:extLst>
          </p:cNvPr>
          <p:cNvSpPr txBox="1">
            <a:spLocks/>
          </p:cNvSpPr>
          <p:nvPr/>
        </p:nvSpPr>
        <p:spPr>
          <a:xfrm>
            <a:off x="8597462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42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6" name="그림 115">
            <a:extLst>
              <a:ext uri="{FF2B5EF4-FFF2-40B4-BE49-F238E27FC236}">
                <a16:creationId xmlns:a16="http://schemas.microsoft.com/office/drawing/2014/main" id="{6AB1CBBE-CB0B-8A8E-7AD1-7FEC382402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6821" y="6384039"/>
            <a:ext cx="1708030" cy="363807"/>
          </a:xfrm>
          <a:prstGeom prst="rect">
            <a:avLst/>
          </a:prstGeom>
        </p:spPr>
      </p:pic>
      <p:pic>
        <p:nvPicPr>
          <p:cNvPr id="117" name="그림 116">
            <a:extLst>
              <a:ext uri="{FF2B5EF4-FFF2-40B4-BE49-F238E27FC236}">
                <a16:creationId xmlns:a16="http://schemas.microsoft.com/office/drawing/2014/main" id="{EAD53A40-E668-E243-7667-46B83E02BB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195" y="6357667"/>
            <a:ext cx="1708030" cy="363807"/>
          </a:xfrm>
          <a:prstGeom prst="rect">
            <a:avLst/>
          </a:prstGeom>
        </p:spPr>
      </p:pic>
      <p:sp>
        <p:nvSpPr>
          <p:cNvPr id="118" name="TextBox 117">
            <a:extLst>
              <a:ext uri="{FF2B5EF4-FFF2-40B4-BE49-F238E27FC236}">
                <a16:creationId xmlns:a16="http://schemas.microsoft.com/office/drawing/2014/main" id="{091D1231-014A-8D13-3D80-26D627380341}"/>
              </a:ext>
            </a:extLst>
          </p:cNvPr>
          <p:cNvSpPr txBox="1"/>
          <p:nvPr/>
        </p:nvSpPr>
        <p:spPr>
          <a:xfrm>
            <a:off x="590195" y="6364774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9" name="그림 118">
            <a:extLst>
              <a:ext uri="{FF2B5EF4-FFF2-40B4-BE49-F238E27FC236}">
                <a16:creationId xmlns:a16="http://schemas.microsoft.com/office/drawing/2014/main" id="{BA1396D0-DCD0-4A62-40CD-21237B1BB1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7035" y="6374148"/>
            <a:ext cx="1708030" cy="363807"/>
          </a:xfrm>
          <a:prstGeom prst="rect">
            <a:avLst/>
          </a:prstGeom>
        </p:spPr>
      </p:pic>
      <p:sp>
        <p:nvSpPr>
          <p:cNvPr id="120" name="TextBox 119">
            <a:extLst>
              <a:ext uri="{FF2B5EF4-FFF2-40B4-BE49-F238E27FC236}">
                <a16:creationId xmlns:a16="http://schemas.microsoft.com/office/drawing/2014/main" id="{DA9E0733-01AE-DB35-36E9-65B37D6BB6D2}"/>
              </a:ext>
            </a:extLst>
          </p:cNvPr>
          <p:cNvSpPr txBox="1"/>
          <p:nvPr/>
        </p:nvSpPr>
        <p:spPr>
          <a:xfrm>
            <a:off x="7540210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1" name="그림 120">
            <a:extLst>
              <a:ext uri="{FF2B5EF4-FFF2-40B4-BE49-F238E27FC236}">
                <a16:creationId xmlns:a16="http://schemas.microsoft.com/office/drawing/2014/main" id="{F13CE335-3FD3-FD1E-638A-A6FBE2365A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66361" y="6347936"/>
            <a:ext cx="1708030" cy="363807"/>
          </a:xfrm>
          <a:prstGeom prst="rect">
            <a:avLst/>
          </a:prstGeom>
        </p:spPr>
      </p:pic>
      <p:sp>
        <p:nvSpPr>
          <p:cNvPr id="122" name="TextBox 121">
            <a:extLst>
              <a:ext uri="{FF2B5EF4-FFF2-40B4-BE49-F238E27FC236}">
                <a16:creationId xmlns:a16="http://schemas.microsoft.com/office/drawing/2014/main" id="{D28BE134-90F4-BC6C-69CB-96F4BFC949BD}"/>
              </a:ext>
            </a:extLst>
          </p:cNvPr>
          <p:cNvSpPr txBox="1"/>
          <p:nvPr/>
        </p:nvSpPr>
        <p:spPr>
          <a:xfrm>
            <a:off x="9859536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BCE94274-FFA8-F2A0-9A00-148DAAD5AE36}"/>
              </a:ext>
            </a:extLst>
          </p:cNvPr>
          <p:cNvSpPr/>
          <p:nvPr/>
        </p:nvSpPr>
        <p:spPr>
          <a:xfrm>
            <a:off x="9867499" y="6338044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4" name="그림 123">
            <a:extLst>
              <a:ext uri="{FF2B5EF4-FFF2-40B4-BE49-F238E27FC236}">
                <a16:creationId xmlns:a16="http://schemas.microsoft.com/office/drawing/2014/main" id="{4251045F-CBB7-2AE7-F804-3B7192D69A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8383" y="6365522"/>
            <a:ext cx="1708030" cy="363807"/>
          </a:xfrm>
          <a:prstGeom prst="rect">
            <a:avLst/>
          </a:prstGeom>
        </p:spPr>
      </p:pic>
      <p:sp>
        <p:nvSpPr>
          <p:cNvPr id="125" name="TextBox 124">
            <a:extLst>
              <a:ext uri="{FF2B5EF4-FFF2-40B4-BE49-F238E27FC236}">
                <a16:creationId xmlns:a16="http://schemas.microsoft.com/office/drawing/2014/main" id="{008CD762-2264-0379-8B3A-6A1E013822A5}"/>
              </a:ext>
            </a:extLst>
          </p:cNvPr>
          <p:cNvSpPr txBox="1"/>
          <p:nvPr/>
        </p:nvSpPr>
        <p:spPr>
          <a:xfrm>
            <a:off x="2901558" y="6355043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Preprocessin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315AB205-AD11-2D5F-C705-55BB909D385E}"/>
              </a:ext>
            </a:extLst>
          </p:cNvPr>
          <p:cNvSpPr txBox="1"/>
          <p:nvPr/>
        </p:nvSpPr>
        <p:spPr>
          <a:xfrm>
            <a:off x="5239806" y="6364850"/>
            <a:ext cx="1726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A49E54F4-0E54-25F2-B184-7A7CA43D8069}"/>
              </a:ext>
            </a:extLst>
          </p:cNvPr>
          <p:cNvSpPr/>
          <p:nvPr/>
        </p:nvSpPr>
        <p:spPr>
          <a:xfrm>
            <a:off x="587559" y="6355043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05EC97AB-F976-3B66-E2D0-F816649E4CDA}"/>
              </a:ext>
            </a:extLst>
          </p:cNvPr>
          <p:cNvSpPr/>
          <p:nvPr/>
        </p:nvSpPr>
        <p:spPr>
          <a:xfrm>
            <a:off x="2912125" y="6360081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89751AF5-3AA6-8AA7-7243-8582788717F3}"/>
              </a:ext>
            </a:extLst>
          </p:cNvPr>
          <p:cNvSpPr/>
          <p:nvPr/>
        </p:nvSpPr>
        <p:spPr>
          <a:xfrm>
            <a:off x="5249267" y="6384039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0" name="슬라이드 번호 개체 틀 1">
            <a:extLst>
              <a:ext uri="{FF2B5EF4-FFF2-40B4-BE49-F238E27FC236}">
                <a16:creationId xmlns:a16="http://schemas.microsoft.com/office/drawing/2014/main" id="{BB411D9D-98B9-9EB9-2292-438C123F211B}"/>
              </a:ext>
            </a:extLst>
          </p:cNvPr>
          <p:cNvSpPr txBox="1">
            <a:spLocks/>
          </p:cNvSpPr>
          <p:nvPr/>
        </p:nvSpPr>
        <p:spPr>
          <a:xfrm>
            <a:off x="8597462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/>
              <a:pPr/>
              <a:t>42</a:t>
            </a:fld>
            <a:endParaRPr lang="ko-KR" altLang="en-US"/>
          </a:p>
        </p:txBody>
      </p:sp>
      <p:sp>
        <p:nvSpPr>
          <p:cNvPr id="131" name="슬라이드 번호 개체 틀 1">
            <a:extLst>
              <a:ext uri="{FF2B5EF4-FFF2-40B4-BE49-F238E27FC236}">
                <a16:creationId xmlns:a16="http://schemas.microsoft.com/office/drawing/2014/main" id="{1D312DA0-55AB-7132-AF48-06C2B470F51D}"/>
              </a:ext>
            </a:extLst>
          </p:cNvPr>
          <p:cNvSpPr txBox="1">
            <a:spLocks/>
          </p:cNvSpPr>
          <p:nvPr/>
        </p:nvSpPr>
        <p:spPr>
          <a:xfrm>
            <a:off x="8597462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/>
              <a:pPr/>
              <a:t>42</a:t>
            </a:fld>
            <a:endParaRPr lang="ko-KR" altLang="en-US"/>
          </a:p>
        </p:txBody>
      </p:sp>
      <p:pic>
        <p:nvPicPr>
          <p:cNvPr id="132" name="그림 131">
            <a:extLst>
              <a:ext uri="{FF2B5EF4-FFF2-40B4-BE49-F238E27FC236}">
                <a16:creationId xmlns:a16="http://schemas.microsoft.com/office/drawing/2014/main" id="{8C085CED-E360-18DD-E12A-24A816B3F5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6821" y="6384039"/>
            <a:ext cx="1708030" cy="363807"/>
          </a:xfrm>
          <a:prstGeom prst="rect">
            <a:avLst/>
          </a:prstGeom>
        </p:spPr>
      </p:pic>
      <p:pic>
        <p:nvPicPr>
          <p:cNvPr id="133" name="그림 132">
            <a:extLst>
              <a:ext uri="{FF2B5EF4-FFF2-40B4-BE49-F238E27FC236}">
                <a16:creationId xmlns:a16="http://schemas.microsoft.com/office/drawing/2014/main" id="{EBE99B0B-A3D9-3EAC-4514-4944B90072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195" y="6357667"/>
            <a:ext cx="1708030" cy="363807"/>
          </a:xfrm>
          <a:prstGeom prst="rect">
            <a:avLst/>
          </a:prstGeom>
        </p:spPr>
      </p:pic>
      <p:sp>
        <p:nvSpPr>
          <p:cNvPr id="134" name="TextBox 133">
            <a:extLst>
              <a:ext uri="{FF2B5EF4-FFF2-40B4-BE49-F238E27FC236}">
                <a16:creationId xmlns:a16="http://schemas.microsoft.com/office/drawing/2014/main" id="{DC9659C2-6432-6E97-893E-9A73EBA572C2}"/>
              </a:ext>
            </a:extLst>
          </p:cNvPr>
          <p:cNvSpPr txBox="1"/>
          <p:nvPr/>
        </p:nvSpPr>
        <p:spPr>
          <a:xfrm>
            <a:off x="590195" y="6364774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</a:rPr>
              <a:t>Intro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135" name="그림 134">
            <a:extLst>
              <a:ext uri="{FF2B5EF4-FFF2-40B4-BE49-F238E27FC236}">
                <a16:creationId xmlns:a16="http://schemas.microsoft.com/office/drawing/2014/main" id="{A1B9606A-7EEB-DD87-ED96-36B9A9138E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7035" y="6374148"/>
            <a:ext cx="1708030" cy="363807"/>
          </a:xfrm>
          <a:prstGeom prst="rect">
            <a:avLst/>
          </a:prstGeom>
        </p:spPr>
      </p:pic>
      <p:sp>
        <p:nvSpPr>
          <p:cNvPr id="136" name="TextBox 135">
            <a:extLst>
              <a:ext uri="{FF2B5EF4-FFF2-40B4-BE49-F238E27FC236}">
                <a16:creationId xmlns:a16="http://schemas.microsoft.com/office/drawing/2014/main" id="{AACEE26D-A18E-6329-51DE-704AA2B69A9D}"/>
              </a:ext>
            </a:extLst>
          </p:cNvPr>
          <p:cNvSpPr txBox="1"/>
          <p:nvPr/>
        </p:nvSpPr>
        <p:spPr>
          <a:xfrm>
            <a:off x="7540210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0B8A2911-C754-38C0-D144-464D79EFDA88}"/>
              </a:ext>
            </a:extLst>
          </p:cNvPr>
          <p:cNvSpPr/>
          <p:nvPr/>
        </p:nvSpPr>
        <p:spPr>
          <a:xfrm>
            <a:off x="7548173" y="6364772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/>
          </a:p>
        </p:txBody>
      </p:sp>
      <p:pic>
        <p:nvPicPr>
          <p:cNvPr id="138" name="그림 137">
            <a:extLst>
              <a:ext uri="{FF2B5EF4-FFF2-40B4-BE49-F238E27FC236}">
                <a16:creationId xmlns:a16="http://schemas.microsoft.com/office/drawing/2014/main" id="{6B68FD2A-2F4F-8CFB-BE24-ABED126ADC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66361" y="6347936"/>
            <a:ext cx="1708030" cy="363807"/>
          </a:xfrm>
          <a:prstGeom prst="rect">
            <a:avLst/>
          </a:prstGeom>
        </p:spPr>
      </p:pic>
      <p:sp>
        <p:nvSpPr>
          <p:cNvPr id="139" name="TextBox 138">
            <a:extLst>
              <a:ext uri="{FF2B5EF4-FFF2-40B4-BE49-F238E27FC236}">
                <a16:creationId xmlns:a16="http://schemas.microsoft.com/office/drawing/2014/main" id="{48CA1C5F-9CCA-F954-FE1C-5CF94A44E8D0}"/>
              </a:ext>
            </a:extLst>
          </p:cNvPr>
          <p:cNvSpPr txBox="1"/>
          <p:nvPr/>
        </p:nvSpPr>
        <p:spPr>
          <a:xfrm>
            <a:off x="9859536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7919A9AB-7E88-9641-45AA-FDA923790DD4}"/>
              </a:ext>
            </a:extLst>
          </p:cNvPr>
          <p:cNvSpPr/>
          <p:nvPr/>
        </p:nvSpPr>
        <p:spPr>
          <a:xfrm>
            <a:off x="9867499" y="6338044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/>
          </a:p>
        </p:txBody>
      </p:sp>
      <p:pic>
        <p:nvPicPr>
          <p:cNvPr id="141" name="그림 140">
            <a:extLst>
              <a:ext uri="{FF2B5EF4-FFF2-40B4-BE49-F238E27FC236}">
                <a16:creationId xmlns:a16="http://schemas.microsoft.com/office/drawing/2014/main" id="{02002D4A-6616-4990-047E-B3192562F9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8383" y="6365522"/>
            <a:ext cx="1708030" cy="363807"/>
          </a:xfrm>
          <a:prstGeom prst="rect">
            <a:avLst/>
          </a:prstGeom>
        </p:spPr>
      </p:pic>
      <p:sp>
        <p:nvSpPr>
          <p:cNvPr id="142" name="TextBox 141">
            <a:extLst>
              <a:ext uri="{FF2B5EF4-FFF2-40B4-BE49-F238E27FC236}">
                <a16:creationId xmlns:a16="http://schemas.microsoft.com/office/drawing/2014/main" id="{1F38DBE3-DF22-E4E1-7012-D7AD5859D367}"/>
              </a:ext>
            </a:extLst>
          </p:cNvPr>
          <p:cNvSpPr txBox="1"/>
          <p:nvPr/>
        </p:nvSpPr>
        <p:spPr>
          <a:xfrm>
            <a:off x="2901558" y="6355043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</a:rPr>
              <a:t>Preprocessin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73F29EA4-599E-10A7-B994-2738B87CE1FB}"/>
              </a:ext>
            </a:extLst>
          </p:cNvPr>
          <p:cNvSpPr txBox="1"/>
          <p:nvPr/>
        </p:nvSpPr>
        <p:spPr>
          <a:xfrm>
            <a:off x="5239806" y="6364850"/>
            <a:ext cx="1726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</a:rPr>
              <a:t>Machine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36B3C9A0-329C-329C-D073-2BABA7E3862A}"/>
              </a:ext>
            </a:extLst>
          </p:cNvPr>
          <p:cNvSpPr/>
          <p:nvPr/>
        </p:nvSpPr>
        <p:spPr>
          <a:xfrm>
            <a:off x="587559" y="6355043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/>
          </a:p>
          <a:p>
            <a:pPr algn="ctr"/>
            <a:endParaRPr lang="ko-KR" altLang="en-US" sz="1500" dirty="0"/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AA7DFFA4-2811-A5A0-AEE9-457B14378E36}"/>
              </a:ext>
            </a:extLst>
          </p:cNvPr>
          <p:cNvSpPr/>
          <p:nvPr/>
        </p:nvSpPr>
        <p:spPr>
          <a:xfrm>
            <a:off x="2912125" y="6360081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/>
          </a:p>
          <a:p>
            <a:pPr algn="ctr"/>
            <a:endParaRPr lang="ko-KR" altLang="en-US" sz="1500" dirty="0"/>
          </a:p>
        </p:txBody>
      </p:sp>
      <p:sp>
        <p:nvSpPr>
          <p:cNvPr id="146" name="슬라이드 번호 개체 틀 1">
            <a:extLst>
              <a:ext uri="{FF2B5EF4-FFF2-40B4-BE49-F238E27FC236}">
                <a16:creationId xmlns:a16="http://schemas.microsoft.com/office/drawing/2014/main" id="{DBC1E2D7-FE79-48F7-DB45-F9E90E105877}"/>
              </a:ext>
            </a:extLst>
          </p:cNvPr>
          <p:cNvSpPr txBox="1">
            <a:spLocks/>
          </p:cNvSpPr>
          <p:nvPr/>
        </p:nvSpPr>
        <p:spPr>
          <a:xfrm>
            <a:off x="8597462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/>
              <a:pPr/>
              <a:t>42</a:t>
            </a:fld>
            <a:endParaRPr lang="ko-KR" altLang="en-US"/>
          </a:p>
        </p:txBody>
      </p:sp>
      <p:pic>
        <p:nvPicPr>
          <p:cNvPr id="147" name="그림 146">
            <a:extLst>
              <a:ext uri="{FF2B5EF4-FFF2-40B4-BE49-F238E27FC236}">
                <a16:creationId xmlns:a16="http://schemas.microsoft.com/office/drawing/2014/main" id="{03AFBEA5-B21A-5A41-C957-4652E1BE6F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6821" y="6384039"/>
            <a:ext cx="1708030" cy="363807"/>
          </a:xfrm>
          <a:prstGeom prst="rect">
            <a:avLst/>
          </a:prstGeom>
        </p:spPr>
      </p:pic>
      <p:grpSp>
        <p:nvGrpSpPr>
          <p:cNvPr id="148" name="그룹 147">
            <a:extLst>
              <a:ext uri="{FF2B5EF4-FFF2-40B4-BE49-F238E27FC236}">
                <a16:creationId xmlns:a16="http://schemas.microsoft.com/office/drawing/2014/main" id="{78B2545B-CC4E-4272-C13C-F23F73F2045F}"/>
              </a:ext>
            </a:extLst>
          </p:cNvPr>
          <p:cNvGrpSpPr/>
          <p:nvPr/>
        </p:nvGrpSpPr>
        <p:grpSpPr>
          <a:xfrm>
            <a:off x="590195" y="6357667"/>
            <a:ext cx="1708030" cy="363807"/>
            <a:chOff x="129396" y="6357667"/>
            <a:chExt cx="1708030" cy="363807"/>
          </a:xfrm>
        </p:grpSpPr>
        <p:pic>
          <p:nvPicPr>
            <p:cNvPr id="149" name="그림 148">
              <a:extLst>
                <a:ext uri="{FF2B5EF4-FFF2-40B4-BE49-F238E27FC236}">
                  <a16:creationId xmlns:a16="http://schemas.microsoft.com/office/drawing/2014/main" id="{CF5B9D05-A47B-8818-5FF4-0B2056F00F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9396" y="6357667"/>
              <a:ext cx="1708030" cy="363807"/>
            </a:xfrm>
            <a:prstGeom prst="rect">
              <a:avLst/>
            </a:prstGeom>
          </p:spPr>
        </p:pic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6C37B2F2-D8A5-DB52-C310-F6A79F4601DE}"/>
                </a:ext>
              </a:extLst>
            </p:cNvPr>
            <p:cNvSpPr txBox="1"/>
            <p:nvPr/>
          </p:nvSpPr>
          <p:spPr>
            <a:xfrm>
              <a:off x="129396" y="6364774"/>
              <a:ext cx="1695933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500" dirty="0">
                  <a:solidFill>
                    <a:schemeClr val="accent6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Intro</a:t>
              </a:r>
              <a:endParaRPr lang="ko-KR" altLang="en-US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151" name="그림 150">
            <a:extLst>
              <a:ext uri="{FF2B5EF4-FFF2-40B4-BE49-F238E27FC236}">
                <a16:creationId xmlns:a16="http://schemas.microsoft.com/office/drawing/2014/main" id="{5584908C-66A0-4D3D-6EA3-58797CD956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7035" y="6374148"/>
            <a:ext cx="1708030" cy="363807"/>
          </a:xfrm>
          <a:prstGeom prst="rect">
            <a:avLst/>
          </a:prstGeom>
        </p:spPr>
      </p:pic>
      <p:sp>
        <p:nvSpPr>
          <p:cNvPr id="152" name="TextBox 151">
            <a:extLst>
              <a:ext uri="{FF2B5EF4-FFF2-40B4-BE49-F238E27FC236}">
                <a16:creationId xmlns:a16="http://schemas.microsoft.com/office/drawing/2014/main" id="{ED1E0BAB-095F-16F0-E4FF-850DB5522BEC}"/>
              </a:ext>
            </a:extLst>
          </p:cNvPr>
          <p:cNvSpPr txBox="1"/>
          <p:nvPr/>
        </p:nvSpPr>
        <p:spPr>
          <a:xfrm>
            <a:off x="7540210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A66CC71-BC7E-08FE-F0C3-1F8D774123F9}"/>
              </a:ext>
            </a:extLst>
          </p:cNvPr>
          <p:cNvSpPr/>
          <p:nvPr/>
        </p:nvSpPr>
        <p:spPr>
          <a:xfrm>
            <a:off x="7548173" y="6364772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4" name="그림 153">
            <a:extLst>
              <a:ext uri="{FF2B5EF4-FFF2-40B4-BE49-F238E27FC236}">
                <a16:creationId xmlns:a16="http://schemas.microsoft.com/office/drawing/2014/main" id="{663E18A7-E6FC-4EA2-6E51-0059366923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66361" y="6347936"/>
            <a:ext cx="1708030" cy="363807"/>
          </a:xfrm>
          <a:prstGeom prst="rect">
            <a:avLst/>
          </a:prstGeom>
        </p:spPr>
      </p:pic>
      <p:sp>
        <p:nvSpPr>
          <p:cNvPr id="155" name="TextBox 154">
            <a:extLst>
              <a:ext uri="{FF2B5EF4-FFF2-40B4-BE49-F238E27FC236}">
                <a16:creationId xmlns:a16="http://schemas.microsoft.com/office/drawing/2014/main" id="{3B493485-0357-CCD7-B9FF-900B5AF0E8E4}"/>
              </a:ext>
            </a:extLst>
          </p:cNvPr>
          <p:cNvSpPr txBox="1"/>
          <p:nvPr/>
        </p:nvSpPr>
        <p:spPr>
          <a:xfrm>
            <a:off x="9859536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C17F9D99-AF21-A521-4881-EDF6E34AEFFA}"/>
              </a:ext>
            </a:extLst>
          </p:cNvPr>
          <p:cNvSpPr/>
          <p:nvPr/>
        </p:nvSpPr>
        <p:spPr>
          <a:xfrm>
            <a:off x="9867499" y="6338044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AC48AFE7-9A52-D8AB-CE9F-9E45B559E42F}"/>
              </a:ext>
            </a:extLst>
          </p:cNvPr>
          <p:cNvSpPr txBox="1"/>
          <p:nvPr/>
        </p:nvSpPr>
        <p:spPr>
          <a:xfrm>
            <a:off x="5239806" y="6364850"/>
            <a:ext cx="1726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97B3B230-91CD-5AF2-2A90-35496B3A0147}"/>
              </a:ext>
            </a:extLst>
          </p:cNvPr>
          <p:cNvSpPr/>
          <p:nvPr/>
        </p:nvSpPr>
        <p:spPr>
          <a:xfrm>
            <a:off x="5252772" y="6374147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315164E9-6451-DA21-AD35-8C0A5182ACBA}"/>
              </a:ext>
            </a:extLst>
          </p:cNvPr>
          <p:cNvSpPr/>
          <p:nvPr/>
        </p:nvSpPr>
        <p:spPr>
          <a:xfrm>
            <a:off x="587559" y="6355043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0" name="그림 159">
            <a:extLst>
              <a:ext uri="{FF2B5EF4-FFF2-40B4-BE49-F238E27FC236}">
                <a16:creationId xmlns:a16="http://schemas.microsoft.com/office/drawing/2014/main" id="{918F808D-4AAB-0B2E-F48F-41EA9164A6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7035" y="6374148"/>
            <a:ext cx="1708030" cy="363807"/>
          </a:xfrm>
          <a:prstGeom prst="rect">
            <a:avLst/>
          </a:prstGeom>
        </p:spPr>
      </p:pic>
      <p:sp>
        <p:nvSpPr>
          <p:cNvPr id="161" name="TextBox 160">
            <a:extLst>
              <a:ext uri="{FF2B5EF4-FFF2-40B4-BE49-F238E27FC236}">
                <a16:creationId xmlns:a16="http://schemas.microsoft.com/office/drawing/2014/main" id="{F547D0A3-682F-DC8D-51C9-8EEBCF825ED5}"/>
              </a:ext>
            </a:extLst>
          </p:cNvPr>
          <p:cNvSpPr txBox="1"/>
          <p:nvPr/>
        </p:nvSpPr>
        <p:spPr>
          <a:xfrm>
            <a:off x="7540210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Haar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classifier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2" name="그림 161">
            <a:extLst>
              <a:ext uri="{FF2B5EF4-FFF2-40B4-BE49-F238E27FC236}">
                <a16:creationId xmlns:a16="http://schemas.microsoft.com/office/drawing/2014/main" id="{54CAF4D1-7363-EF81-27CF-EB7871CEAE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66361" y="6347936"/>
            <a:ext cx="1708030" cy="363807"/>
          </a:xfrm>
          <a:prstGeom prst="rect">
            <a:avLst/>
          </a:prstGeom>
        </p:spPr>
      </p:pic>
      <p:sp>
        <p:nvSpPr>
          <p:cNvPr id="163" name="TextBox 162">
            <a:extLst>
              <a:ext uri="{FF2B5EF4-FFF2-40B4-BE49-F238E27FC236}">
                <a16:creationId xmlns:a16="http://schemas.microsoft.com/office/drawing/2014/main" id="{1F819FDE-C142-D0CF-9C8B-F3025AE33ED6}"/>
              </a:ext>
            </a:extLst>
          </p:cNvPr>
          <p:cNvSpPr txBox="1"/>
          <p:nvPr/>
        </p:nvSpPr>
        <p:spPr>
          <a:xfrm>
            <a:off x="9859536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DE2102BA-CAEB-5DF6-9D4A-B34304ACC979}"/>
              </a:ext>
            </a:extLst>
          </p:cNvPr>
          <p:cNvSpPr/>
          <p:nvPr/>
        </p:nvSpPr>
        <p:spPr>
          <a:xfrm>
            <a:off x="7559927" y="6382254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82000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/>
          <p:cNvGrpSpPr/>
          <p:nvPr/>
        </p:nvGrpSpPr>
        <p:grpSpPr>
          <a:xfrm>
            <a:off x="275771" y="423706"/>
            <a:ext cx="6226628" cy="584775"/>
            <a:chOff x="275771" y="423706"/>
            <a:chExt cx="6226628" cy="584775"/>
          </a:xfrm>
        </p:grpSpPr>
        <p:cxnSp>
          <p:nvCxnSpPr>
            <p:cNvPr id="21" name="직선 연결선 20"/>
            <p:cNvCxnSpPr/>
            <p:nvPr/>
          </p:nvCxnSpPr>
          <p:spPr>
            <a:xfrm>
              <a:off x="304799" y="972455"/>
              <a:ext cx="6197600" cy="0"/>
            </a:xfrm>
            <a:prstGeom prst="line">
              <a:avLst/>
            </a:prstGeom>
            <a:ln w="38100">
              <a:solidFill>
                <a:srgbClr val="E4917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직사각형 21"/>
            <p:cNvSpPr/>
            <p:nvPr/>
          </p:nvSpPr>
          <p:spPr>
            <a:xfrm>
              <a:off x="275771" y="423706"/>
              <a:ext cx="312297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64565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3.Current State</a:t>
              </a:r>
              <a:endParaRPr lang="ko-KR" altLang="en-US" sz="3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4254" y="2774251"/>
            <a:ext cx="3114675" cy="2333625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1274254" y="4090987"/>
            <a:ext cx="3114675" cy="20669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EFBFD21-6D07-2A4A-B40B-B0538D83D71B}"/>
              </a:ext>
            </a:extLst>
          </p:cNvPr>
          <p:cNvSpPr/>
          <p:nvPr/>
        </p:nvSpPr>
        <p:spPr>
          <a:xfrm>
            <a:off x="6286771" y="3479398"/>
            <a:ext cx="50060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Detect</a:t>
            </a:r>
            <a:r>
              <a:rPr lang="ko-KR" altLang="en-US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하고 싶지 않은 벌레들의 정보를 모아두는 곳 </a:t>
            </a:r>
          </a:p>
          <a:p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6456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슬라이드 번호 개체 틀 1">
            <a:extLst>
              <a:ext uri="{FF2B5EF4-FFF2-40B4-BE49-F238E27FC236}">
                <a16:creationId xmlns:a16="http://schemas.microsoft.com/office/drawing/2014/main" id="{FD2E8C3E-F28E-7E4E-A2A6-A3C9FAEED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CB40536-C8E0-4247-A6C3-5135EE3E1BC4}" type="slidenum">
              <a:rPr lang="ko-KR" altLang="en-US" smtClean="0"/>
              <a:t>43</a:t>
            </a:fld>
            <a:endParaRPr lang="ko-KR" altLang="en-US"/>
          </a:p>
        </p:txBody>
      </p:sp>
      <p:sp>
        <p:nvSpPr>
          <p:cNvPr id="10" name="슬라이드 번호 개체 틀 1">
            <a:extLst>
              <a:ext uri="{FF2B5EF4-FFF2-40B4-BE49-F238E27FC236}">
                <a16:creationId xmlns:a16="http://schemas.microsoft.com/office/drawing/2014/main" id="{FD2E8C3E-F28E-7E4E-A2A6-A3C9FAEED9B0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43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슬라이드 번호 개체 틀 1">
            <a:extLst>
              <a:ext uri="{FF2B5EF4-FFF2-40B4-BE49-F238E27FC236}">
                <a16:creationId xmlns:a16="http://schemas.microsoft.com/office/drawing/2014/main" id="{FD2E8C3E-F28E-7E4E-A2A6-A3C9FAEED9B0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43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슬라이드 번호 개체 틀 1">
            <a:extLst>
              <a:ext uri="{FF2B5EF4-FFF2-40B4-BE49-F238E27FC236}">
                <a16:creationId xmlns:a16="http://schemas.microsoft.com/office/drawing/2014/main" id="{FD2E8C3E-F28E-7E4E-A2A6-A3C9FAEED9B0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43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슬라이드 번호 개체 틀 1">
            <a:extLst>
              <a:ext uri="{FF2B5EF4-FFF2-40B4-BE49-F238E27FC236}">
                <a16:creationId xmlns:a16="http://schemas.microsoft.com/office/drawing/2014/main" id="{FD2E8C3E-F28E-7E4E-A2A6-A3C9FAEED9B0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43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슬라이드 번호 개체 틀 1">
            <a:extLst>
              <a:ext uri="{FF2B5EF4-FFF2-40B4-BE49-F238E27FC236}">
                <a16:creationId xmlns:a16="http://schemas.microsoft.com/office/drawing/2014/main" id="{FD2E8C3E-F28E-7E4E-A2A6-A3C9FAEED9B0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43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9959" y="6384039"/>
            <a:ext cx="1708030" cy="363807"/>
          </a:xfrm>
          <a:prstGeom prst="rect">
            <a:avLst/>
          </a:prstGeom>
        </p:spPr>
      </p:pic>
      <p:cxnSp>
        <p:nvCxnSpPr>
          <p:cNvPr id="16" name="직선 연결선 15"/>
          <p:cNvCxnSpPr/>
          <p:nvPr/>
        </p:nvCxnSpPr>
        <p:spPr>
          <a:xfrm>
            <a:off x="0" y="6533617"/>
            <a:ext cx="12192000" cy="5206"/>
          </a:xfrm>
          <a:prstGeom prst="line">
            <a:avLst/>
          </a:prstGeom>
          <a:ln w="38100">
            <a:solidFill>
              <a:srgbClr val="E491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333" y="6357667"/>
            <a:ext cx="1708030" cy="363807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603333" y="6364774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0173" y="6374148"/>
            <a:ext cx="1708030" cy="363807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7553348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79499" y="6347936"/>
            <a:ext cx="1708030" cy="363807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9872674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7595997" y="6366041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1521" y="6365522"/>
            <a:ext cx="1708030" cy="363807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2914696" y="6355043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Preprocessin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252944" y="6364850"/>
            <a:ext cx="1726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600697" y="6355043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2925263" y="6360081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5262405" y="6384039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AEFBFD21-6D07-2A4A-B40B-B0538D83D71B}"/>
              </a:ext>
            </a:extLst>
          </p:cNvPr>
          <p:cNvSpPr/>
          <p:nvPr/>
        </p:nvSpPr>
        <p:spPr>
          <a:xfrm>
            <a:off x="291355" y="954222"/>
            <a:ext cx="2223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Folder Description</a:t>
            </a:r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6456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슬라이드 번호 개체 틀 1">
            <a:extLst>
              <a:ext uri="{FF2B5EF4-FFF2-40B4-BE49-F238E27FC236}">
                <a16:creationId xmlns:a16="http://schemas.microsoft.com/office/drawing/2014/main" id="{A5CE7F39-C016-866E-3A38-BB6BAAD655DE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/>
              <a:pPr/>
              <a:t>43</a:t>
            </a:fld>
            <a:endParaRPr lang="ko-KR" altLang="en-US"/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3DF77B30-E294-7084-05B5-D57A9A0D0B53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43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슬라이드 번호 개체 틀 1">
            <a:extLst>
              <a:ext uri="{FF2B5EF4-FFF2-40B4-BE49-F238E27FC236}">
                <a16:creationId xmlns:a16="http://schemas.microsoft.com/office/drawing/2014/main" id="{575A8513-2642-58C6-ACCC-2E3CC7654C16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43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슬라이드 번호 개체 틀 1">
            <a:extLst>
              <a:ext uri="{FF2B5EF4-FFF2-40B4-BE49-F238E27FC236}">
                <a16:creationId xmlns:a16="http://schemas.microsoft.com/office/drawing/2014/main" id="{A75C6218-2E55-C2A9-C59D-1CA59495F3CF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43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슬라이드 번호 개체 틀 1">
            <a:extLst>
              <a:ext uri="{FF2B5EF4-FFF2-40B4-BE49-F238E27FC236}">
                <a16:creationId xmlns:a16="http://schemas.microsoft.com/office/drawing/2014/main" id="{879C9F54-7D98-144F-4D74-AB3AC45F593E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43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슬라이드 번호 개체 틀 1">
            <a:extLst>
              <a:ext uri="{FF2B5EF4-FFF2-40B4-BE49-F238E27FC236}">
                <a16:creationId xmlns:a16="http://schemas.microsoft.com/office/drawing/2014/main" id="{01684CB2-8093-7422-A458-149698F185FB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43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6BCF692C-0599-E1A2-9CB1-57E060C35D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9959" y="6384039"/>
            <a:ext cx="1708030" cy="363807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C66A1D9A-679C-8238-4482-0EFCAF3D63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333" y="6357667"/>
            <a:ext cx="1708030" cy="363807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0C223308-AB02-C121-8F1D-B05433FDD486}"/>
              </a:ext>
            </a:extLst>
          </p:cNvPr>
          <p:cNvSpPr txBox="1"/>
          <p:nvPr/>
        </p:nvSpPr>
        <p:spPr>
          <a:xfrm>
            <a:off x="603333" y="6364774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3D633488-D250-F48A-0BE5-4982F59887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0173" y="6374148"/>
            <a:ext cx="1708030" cy="363807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8EC85359-AE07-C538-EA89-B6EA935A87AE}"/>
              </a:ext>
            </a:extLst>
          </p:cNvPr>
          <p:cNvSpPr txBox="1"/>
          <p:nvPr/>
        </p:nvSpPr>
        <p:spPr>
          <a:xfrm>
            <a:off x="7553348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40DBA9B1-53EB-9F80-42F5-B5000828E0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79499" y="6347936"/>
            <a:ext cx="1708030" cy="363807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85C1AD09-6423-74D9-4EDE-EFA015EECB96}"/>
              </a:ext>
            </a:extLst>
          </p:cNvPr>
          <p:cNvSpPr txBox="1"/>
          <p:nvPr/>
        </p:nvSpPr>
        <p:spPr>
          <a:xfrm>
            <a:off x="9872674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083E0276-E5AE-6BB2-AEF2-98E239855831}"/>
              </a:ext>
            </a:extLst>
          </p:cNvPr>
          <p:cNvSpPr/>
          <p:nvPr/>
        </p:nvSpPr>
        <p:spPr>
          <a:xfrm>
            <a:off x="7595997" y="6366041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109ED06F-2AE7-9150-1D95-E01AC23C9E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1521" y="6365522"/>
            <a:ext cx="1708030" cy="363807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5143BB27-6AFE-FBB5-8DE2-FBA87F38577B}"/>
              </a:ext>
            </a:extLst>
          </p:cNvPr>
          <p:cNvSpPr txBox="1"/>
          <p:nvPr/>
        </p:nvSpPr>
        <p:spPr>
          <a:xfrm>
            <a:off x="2914696" y="6355043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Preprocessin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AE0F272-2A9E-786D-6A39-13A6AFAFD9CE}"/>
              </a:ext>
            </a:extLst>
          </p:cNvPr>
          <p:cNvSpPr txBox="1"/>
          <p:nvPr/>
        </p:nvSpPr>
        <p:spPr>
          <a:xfrm>
            <a:off x="5252944" y="6364850"/>
            <a:ext cx="1726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7427E0E6-4990-9F4D-1BBF-37089A1782C8}"/>
              </a:ext>
            </a:extLst>
          </p:cNvPr>
          <p:cNvSpPr/>
          <p:nvPr/>
        </p:nvSpPr>
        <p:spPr>
          <a:xfrm>
            <a:off x="600697" y="6355043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A4A8E58F-5C2E-7694-2739-7D5E11D4D6BC}"/>
              </a:ext>
            </a:extLst>
          </p:cNvPr>
          <p:cNvSpPr/>
          <p:nvPr/>
        </p:nvSpPr>
        <p:spPr>
          <a:xfrm>
            <a:off x="2925263" y="6360081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77BAC560-B4A4-4A9A-D35F-E7CA721AA24A}"/>
              </a:ext>
            </a:extLst>
          </p:cNvPr>
          <p:cNvSpPr/>
          <p:nvPr/>
        </p:nvSpPr>
        <p:spPr>
          <a:xfrm>
            <a:off x="5262405" y="6384039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슬라이드 번호 개체 틀 1">
            <a:extLst>
              <a:ext uri="{FF2B5EF4-FFF2-40B4-BE49-F238E27FC236}">
                <a16:creationId xmlns:a16="http://schemas.microsoft.com/office/drawing/2014/main" id="{4B3FA0C7-4F9B-4579-DF51-C478A7EF2AF0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/>
              <a:pPr/>
              <a:t>43</a:t>
            </a:fld>
            <a:endParaRPr lang="ko-KR" altLang="en-US"/>
          </a:p>
        </p:txBody>
      </p:sp>
      <p:sp>
        <p:nvSpPr>
          <p:cNvPr id="51" name="슬라이드 번호 개체 틀 1">
            <a:extLst>
              <a:ext uri="{FF2B5EF4-FFF2-40B4-BE49-F238E27FC236}">
                <a16:creationId xmlns:a16="http://schemas.microsoft.com/office/drawing/2014/main" id="{37016EDD-2302-3E18-0FF9-6C498AE55E15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43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슬라이드 번호 개체 틀 1">
            <a:extLst>
              <a:ext uri="{FF2B5EF4-FFF2-40B4-BE49-F238E27FC236}">
                <a16:creationId xmlns:a16="http://schemas.microsoft.com/office/drawing/2014/main" id="{85242D6E-37D1-F7D5-C1E7-A61C1E7D1FD7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43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슬라이드 번호 개체 틀 1">
            <a:extLst>
              <a:ext uri="{FF2B5EF4-FFF2-40B4-BE49-F238E27FC236}">
                <a16:creationId xmlns:a16="http://schemas.microsoft.com/office/drawing/2014/main" id="{2CD95128-D1D9-787F-BA1D-FFBA230AACEB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43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슬라이드 번호 개체 틀 1">
            <a:extLst>
              <a:ext uri="{FF2B5EF4-FFF2-40B4-BE49-F238E27FC236}">
                <a16:creationId xmlns:a16="http://schemas.microsoft.com/office/drawing/2014/main" id="{1AA6A573-9FAF-CCD9-A9D9-F178E8C09425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43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" name="슬라이드 번호 개체 틀 1">
            <a:extLst>
              <a:ext uri="{FF2B5EF4-FFF2-40B4-BE49-F238E27FC236}">
                <a16:creationId xmlns:a16="http://schemas.microsoft.com/office/drawing/2014/main" id="{0F697402-0BD3-4F77-C337-82ADE580E3CD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43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6" name="그림 55">
            <a:extLst>
              <a:ext uri="{FF2B5EF4-FFF2-40B4-BE49-F238E27FC236}">
                <a16:creationId xmlns:a16="http://schemas.microsoft.com/office/drawing/2014/main" id="{5C44039D-3D0C-C1D2-ADCE-C1087FE1D6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9959" y="6384039"/>
            <a:ext cx="1708030" cy="363807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777B9207-8F16-1E13-922F-E2242D118A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333" y="6357667"/>
            <a:ext cx="1708030" cy="363807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010F2536-EDBC-FD7D-1DEA-A639D7785F79}"/>
              </a:ext>
            </a:extLst>
          </p:cNvPr>
          <p:cNvSpPr txBox="1"/>
          <p:nvPr/>
        </p:nvSpPr>
        <p:spPr>
          <a:xfrm>
            <a:off x="603333" y="6364774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9" name="그림 58">
            <a:extLst>
              <a:ext uri="{FF2B5EF4-FFF2-40B4-BE49-F238E27FC236}">
                <a16:creationId xmlns:a16="http://schemas.microsoft.com/office/drawing/2014/main" id="{B9BF6EF1-0B6C-E244-280A-727FB16278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0173" y="6374148"/>
            <a:ext cx="1708030" cy="363807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2536EC41-A3F4-01FD-4165-3202AF95A453}"/>
              </a:ext>
            </a:extLst>
          </p:cNvPr>
          <p:cNvSpPr txBox="1"/>
          <p:nvPr/>
        </p:nvSpPr>
        <p:spPr>
          <a:xfrm>
            <a:off x="7553348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1" name="그림 60">
            <a:extLst>
              <a:ext uri="{FF2B5EF4-FFF2-40B4-BE49-F238E27FC236}">
                <a16:creationId xmlns:a16="http://schemas.microsoft.com/office/drawing/2014/main" id="{1F1C456E-30A8-F73F-D389-BF6BDB5EEC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79499" y="6347936"/>
            <a:ext cx="1708030" cy="363807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8D8AEF5C-8D28-4E48-D487-E528C42F0C5B}"/>
              </a:ext>
            </a:extLst>
          </p:cNvPr>
          <p:cNvSpPr txBox="1"/>
          <p:nvPr/>
        </p:nvSpPr>
        <p:spPr>
          <a:xfrm>
            <a:off x="9872674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41DAB9CB-D71E-6E7F-0CEF-7024386F008C}"/>
              </a:ext>
            </a:extLst>
          </p:cNvPr>
          <p:cNvSpPr/>
          <p:nvPr/>
        </p:nvSpPr>
        <p:spPr>
          <a:xfrm>
            <a:off x="9880637" y="6338044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4" name="그림 63">
            <a:extLst>
              <a:ext uri="{FF2B5EF4-FFF2-40B4-BE49-F238E27FC236}">
                <a16:creationId xmlns:a16="http://schemas.microsoft.com/office/drawing/2014/main" id="{F1FE55F3-8BD2-F692-DD84-2ECEAD2855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1521" y="6365522"/>
            <a:ext cx="1708030" cy="363807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ED0985FE-2A40-C3B7-EDAC-6AAC7ECE88AA}"/>
              </a:ext>
            </a:extLst>
          </p:cNvPr>
          <p:cNvSpPr txBox="1"/>
          <p:nvPr/>
        </p:nvSpPr>
        <p:spPr>
          <a:xfrm>
            <a:off x="2914696" y="6355043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Preprocessin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8520989D-C9E7-90F9-8B33-562A0E39D460}"/>
              </a:ext>
            </a:extLst>
          </p:cNvPr>
          <p:cNvSpPr txBox="1"/>
          <p:nvPr/>
        </p:nvSpPr>
        <p:spPr>
          <a:xfrm>
            <a:off x="5252944" y="6364850"/>
            <a:ext cx="1726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88C081DC-C810-DD82-B7E8-35CFE2815AB2}"/>
              </a:ext>
            </a:extLst>
          </p:cNvPr>
          <p:cNvSpPr/>
          <p:nvPr/>
        </p:nvSpPr>
        <p:spPr>
          <a:xfrm>
            <a:off x="600697" y="6355043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9B651D69-76ED-7D2C-E117-8787D1324098}"/>
              </a:ext>
            </a:extLst>
          </p:cNvPr>
          <p:cNvSpPr/>
          <p:nvPr/>
        </p:nvSpPr>
        <p:spPr>
          <a:xfrm>
            <a:off x="2925263" y="6360081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089BA862-A72E-E230-A9C1-59A5B36DE3DB}"/>
              </a:ext>
            </a:extLst>
          </p:cNvPr>
          <p:cNvSpPr/>
          <p:nvPr/>
        </p:nvSpPr>
        <p:spPr>
          <a:xfrm>
            <a:off x="5262405" y="6384039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0" name="슬라이드 번호 개체 틀 1">
            <a:extLst>
              <a:ext uri="{FF2B5EF4-FFF2-40B4-BE49-F238E27FC236}">
                <a16:creationId xmlns:a16="http://schemas.microsoft.com/office/drawing/2014/main" id="{FB1928BB-8A97-44D7-0195-EDE18CE369AD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/>
              <a:pPr/>
              <a:t>43</a:t>
            </a:fld>
            <a:endParaRPr lang="ko-KR" altLang="en-US"/>
          </a:p>
        </p:txBody>
      </p:sp>
      <p:sp>
        <p:nvSpPr>
          <p:cNvPr id="71" name="슬라이드 번호 개체 틀 1">
            <a:extLst>
              <a:ext uri="{FF2B5EF4-FFF2-40B4-BE49-F238E27FC236}">
                <a16:creationId xmlns:a16="http://schemas.microsoft.com/office/drawing/2014/main" id="{E4210D5A-EFFC-BAC7-1E47-FE2C7B46BF29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/>
              <a:pPr/>
              <a:t>43</a:t>
            </a:fld>
            <a:endParaRPr lang="ko-KR" altLang="en-US"/>
          </a:p>
        </p:txBody>
      </p:sp>
      <p:pic>
        <p:nvPicPr>
          <p:cNvPr id="72" name="그림 71">
            <a:extLst>
              <a:ext uri="{FF2B5EF4-FFF2-40B4-BE49-F238E27FC236}">
                <a16:creationId xmlns:a16="http://schemas.microsoft.com/office/drawing/2014/main" id="{FAB31CDE-0707-F588-EC36-35E9C7CABE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9959" y="6384039"/>
            <a:ext cx="1708030" cy="363807"/>
          </a:xfrm>
          <a:prstGeom prst="rect">
            <a:avLst/>
          </a:prstGeom>
        </p:spPr>
      </p:pic>
      <p:pic>
        <p:nvPicPr>
          <p:cNvPr id="73" name="그림 72">
            <a:extLst>
              <a:ext uri="{FF2B5EF4-FFF2-40B4-BE49-F238E27FC236}">
                <a16:creationId xmlns:a16="http://schemas.microsoft.com/office/drawing/2014/main" id="{A263864F-2CA0-939D-951D-0AC299F5FC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333" y="6357667"/>
            <a:ext cx="1708030" cy="363807"/>
          </a:xfrm>
          <a:prstGeom prst="rect">
            <a:avLst/>
          </a:prstGeom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0C2FA3BD-E01B-51EC-2E8E-D35407A78432}"/>
              </a:ext>
            </a:extLst>
          </p:cNvPr>
          <p:cNvSpPr txBox="1"/>
          <p:nvPr/>
        </p:nvSpPr>
        <p:spPr>
          <a:xfrm>
            <a:off x="603333" y="6364774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</a:rPr>
              <a:t>Intro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75" name="그림 74">
            <a:extLst>
              <a:ext uri="{FF2B5EF4-FFF2-40B4-BE49-F238E27FC236}">
                <a16:creationId xmlns:a16="http://schemas.microsoft.com/office/drawing/2014/main" id="{3D887EFA-CFA8-5304-2126-C79B1F50B5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0173" y="6374148"/>
            <a:ext cx="1708030" cy="363807"/>
          </a:xfrm>
          <a:prstGeom prst="rect">
            <a:avLst/>
          </a:prstGeom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8277A043-C5CA-EAC6-A24C-844EF2D6B3FA}"/>
              </a:ext>
            </a:extLst>
          </p:cNvPr>
          <p:cNvSpPr txBox="1"/>
          <p:nvPr/>
        </p:nvSpPr>
        <p:spPr>
          <a:xfrm>
            <a:off x="7553348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E040B2C2-BBFA-127A-BD3D-2BB78B292BA2}"/>
              </a:ext>
            </a:extLst>
          </p:cNvPr>
          <p:cNvSpPr/>
          <p:nvPr/>
        </p:nvSpPr>
        <p:spPr>
          <a:xfrm>
            <a:off x="7561311" y="6364772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/>
          </a:p>
        </p:txBody>
      </p:sp>
      <p:pic>
        <p:nvPicPr>
          <p:cNvPr id="78" name="그림 77">
            <a:extLst>
              <a:ext uri="{FF2B5EF4-FFF2-40B4-BE49-F238E27FC236}">
                <a16:creationId xmlns:a16="http://schemas.microsoft.com/office/drawing/2014/main" id="{D458104F-0440-9AD6-3047-5C5B639BCB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79499" y="6347936"/>
            <a:ext cx="1708030" cy="363807"/>
          </a:xfrm>
          <a:prstGeom prst="rect">
            <a:avLst/>
          </a:prstGeom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4BA8A62B-96CE-1AB2-9620-86F7328E3082}"/>
              </a:ext>
            </a:extLst>
          </p:cNvPr>
          <p:cNvSpPr txBox="1"/>
          <p:nvPr/>
        </p:nvSpPr>
        <p:spPr>
          <a:xfrm>
            <a:off x="9872674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3BD85C20-B1F7-8E14-59BB-A889180F0028}"/>
              </a:ext>
            </a:extLst>
          </p:cNvPr>
          <p:cNvSpPr/>
          <p:nvPr/>
        </p:nvSpPr>
        <p:spPr>
          <a:xfrm>
            <a:off x="9880637" y="6338044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/>
          </a:p>
        </p:txBody>
      </p:sp>
      <p:pic>
        <p:nvPicPr>
          <p:cNvPr id="81" name="그림 80">
            <a:extLst>
              <a:ext uri="{FF2B5EF4-FFF2-40B4-BE49-F238E27FC236}">
                <a16:creationId xmlns:a16="http://schemas.microsoft.com/office/drawing/2014/main" id="{47322502-AD8E-44DD-A640-3512AA3C16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1521" y="6365522"/>
            <a:ext cx="1708030" cy="363807"/>
          </a:xfrm>
          <a:prstGeom prst="rect">
            <a:avLst/>
          </a:prstGeom>
        </p:spPr>
      </p:pic>
      <p:sp>
        <p:nvSpPr>
          <p:cNvPr id="82" name="TextBox 81">
            <a:extLst>
              <a:ext uri="{FF2B5EF4-FFF2-40B4-BE49-F238E27FC236}">
                <a16:creationId xmlns:a16="http://schemas.microsoft.com/office/drawing/2014/main" id="{827BDE09-F72D-09EE-A838-908940724043}"/>
              </a:ext>
            </a:extLst>
          </p:cNvPr>
          <p:cNvSpPr txBox="1"/>
          <p:nvPr/>
        </p:nvSpPr>
        <p:spPr>
          <a:xfrm>
            <a:off x="2914696" y="6355043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</a:rPr>
              <a:t>Preprocessin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4B2F8E5-3F6C-6E6A-2EF8-B9588846520C}"/>
              </a:ext>
            </a:extLst>
          </p:cNvPr>
          <p:cNvSpPr txBox="1"/>
          <p:nvPr/>
        </p:nvSpPr>
        <p:spPr>
          <a:xfrm>
            <a:off x="5252944" y="6364850"/>
            <a:ext cx="1726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</a:rPr>
              <a:t>Machine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F495F8EB-5BCB-C4CE-71B2-1CADB384A111}"/>
              </a:ext>
            </a:extLst>
          </p:cNvPr>
          <p:cNvSpPr/>
          <p:nvPr/>
        </p:nvSpPr>
        <p:spPr>
          <a:xfrm>
            <a:off x="600697" y="6355043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/>
          </a:p>
          <a:p>
            <a:pPr algn="ctr"/>
            <a:endParaRPr lang="ko-KR" altLang="en-US" sz="1500" dirty="0"/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0BBCAB8F-0596-B37A-64F2-BA29E1AB85C4}"/>
              </a:ext>
            </a:extLst>
          </p:cNvPr>
          <p:cNvSpPr/>
          <p:nvPr/>
        </p:nvSpPr>
        <p:spPr>
          <a:xfrm>
            <a:off x="2925263" y="6360081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/>
          </a:p>
          <a:p>
            <a:pPr algn="ctr"/>
            <a:endParaRPr lang="ko-KR" altLang="en-US" sz="1500" dirty="0"/>
          </a:p>
        </p:txBody>
      </p:sp>
      <p:sp>
        <p:nvSpPr>
          <p:cNvPr id="86" name="슬라이드 번호 개체 틀 1">
            <a:extLst>
              <a:ext uri="{FF2B5EF4-FFF2-40B4-BE49-F238E27FC236}">
                <a16:creationId xmlns:a16="http://schemas.microsoft.com/office/drawing/2014/main" id="{58AECAA3-B546-2BC9-DBF7-015BF90BE9D5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/>
              <a:pPr/>
              <a:t>43</a:t>
            </a:fld>
            <a:endParaRPr lang="ko-KR" altLang="en-US"/>
          </a:p>
        </p:txBody>
      </p:sp>
      <p:pic>
        <p:nvPicPr>
          <p:cNvPr id="87" name="그림 86">
            <a:extLst>
              <a:ext uri="{FF2B5EF4-FFF2-40B4-BE49-F238E27FC236}">
                <a16:creationId xmlns:a16="http://schemas.microsoft.com/office/drawing/2014/main" id="{979F92C1-C892-7BDA-3DE7-9C54C96C1F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9959" y="6384039"/>
            <a:ext cx="1708030" cy="363807"/>
          </a:xfrm>
          <a:prstGeom prst="rect">
            <a:avLst/>
          </a:prstGeom>
        </p:spPr>
      </p:pic>
      <p:grpSp>
        <p:nvGrpSpPr>
          <p:cNvPr id="88" name="그룹 87">
            <a:extLst>
              <a:ext uri="{FF2B5EF4-FFF2-40B4-BE49-F238E27FC236}">
                <a16:creationId xmlns:a16="http://schemas.microsoft.com/office/drawing/2014/main" id="{562CC52C-A18D-196F-4224-E10EB2BEDA18}"/>
              </a:ext>
            </a:extLst>
          </p:cNvPr>
          <p:cNvGrpSpPr/>
          <p:nvPr/>
        </p:nvGrpSpPr>
        <p:grpSpPr>
          <a:xfrm>
            <a:off x="603333" y="6357667"/>
            <a:ext cx="1708030" cy="363807"/>
            <a:chOff x="129396" y="6357667"/>
            <a:chExt cx="1708030" cy="363807"/>
          </a:xfrm>
        </p:grpSpPr>
        <p:pic>
          <p:nvPicPr>
            <p:cNvPr id="89" name="그림 88">
              <a:extLst>
                <a:ext uri="{FF2B5EF4-FFF2-40B4-BE49-F238E27FC236}">
                  <a16:creationId xmlns:a16="http://schemas.microsoft.com/office/drawing/2014/main" id="{506051FC-C68A-1BED-CE52-E2E35CB42A5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9396" y="6357667"/>
              <a:ext cx="1708030" cy="363807"/>
            </a:xfrm>
            <a:prstGeom prst="rect">
              <a:avLst/>
            </a:prstGeom>
          </p:spPr>
        </p:pic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BFBC61D3-4DAC-E2DD-735B-D2D19EAE1158}"/>
                </a:ext>
              </a:extLst>
            </p:cNvPr>
            <p:cNvSpPr txBox="1"/>
            <p:nvPr/>
          </p:nvSpPr>
          <p:spPr>
            <a:xfrm>
              <a:off x="129396" y="6364774"/>
              <a:ext cx="1695933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500" dirty="0">
                  <a:solidFill>
                    <a:schemeClr val="accent6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Intro</a:t>
              </a:r>
              <a:endParaRPr lang="ko-KR" altLang="en-US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91" name="그림 90">
            <a:extLst>
              <a:ext uri="{FF2B5EF4-FFF2-40B4-BE49-F238E27FC236}">
                <a16:creationId xmlns:a16="http://schemas.microsoft.com/office/drawing/2014/main" id="{1898CC3E-6340-B623-DB40-79ECFF0748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0173" y="6374148"/>
            <a:ext cx="1708030" cy="363807"/>
          </a:xfrm>
          <a:prstGeom prst="rect">
            <a:avLst/>
          </a:prstGeom>
        </p:spPr>
      </p:pic>
      <p:sp>
        <p:nvSpPr>
          <p:cNvPr id="92" name="TextBox 91">
            <a:extLst>
              <a:ext uri="{FF2B5EF4-FFF2-40B4-BE49-F238E27FC236}">
                <a16:creationId xmlns:a16="http://schemas.microsoft.com/office/drawing/2014/main" id="{198A26EB-F3F4-E68B-FAA6-06ABEDECA296}"/>
              </a:ext>
            </a:extLst>
          </p:cNvPr>
          <p:cNvSpPr txBox="1"/>
          <p:nvPr/>
        </p:nvSpPr>
        <p:spPr>
          <a:xfrm>
            <a:off x="7553348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B85BE551-EB6E-FE36-FF97-D2AD4DC9E828}"/>
              </a:ext>
            </a:extLst>
          </p:cNvPr>
          <p:cNvSpPr/>
          <p:nvPr/>
        </p:nvSpPr>
        <p:spPr>
          <a:xfrm>
            <a:off x="7561311" y="6364772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4" name="그림 93">
            <a:extLst>
              <a:ext uri="{FF2B5EF4-FFF2-40B4-BE49-F238E27FC236}">
                <a16:creationId xmlns:a16="http://schemas.microsoft.com/office/drawing/2014/main" id="{AE03119D-25F2-52F7-AE7D-C3AB413174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79499" y="6347936"/>
            <a:ext cx="1708030" cy="363807"/>
          </a:xfrm>
          <a:prstGeom prst="rect">
            <a:avLst/>
          </a:prstGeom>
        </p:spPr>
      </p:pic>
      <p:sp>
        <p:nvSpPr>
          <p:cNvPr id="95" name="TextBox 94">
            <a:extLst>
              <a:ext uri="{FF2B5EF4-FFF2-40B4-BE49-F238E27FC236}">
                <a16:creationId xmlns:a16="http://schemas.microsoft.com/office/drawing/2014/main" id="{EA1D8421-16A9-30A0-5471-34DAAE3C109B}"/>
              </a:ext>
            </a:extLst>
          </p:cNvPr>
          <p:cNvSpPr txBox="1"/>
          <p:nvPr/>
        </p:nvSpPr>
        <p:spPr>
          <a:xfrm>
            <a:off x="9872674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2CC0B240-6F50-07E6-A811-9968B8067A72}"/>
              </a:ext>
            </a:extLst>
          </p:cNvPr>
          <p:cNvSpPr/>
          <p:nvPr/>
        </p:nvSpPr>
        <p:spPr>
          <a:xfrm>
            <a:off x="9880637" y="6338044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B4BF5563-74BA-9EE2-508E-B24116946A00}"/>
              </a:ext>
            </a:extLst>
          </p:cNvPr>
          <p:cNvSpPr txBox="1"/>
          <p:nvPr/>
        </p:nvSpPr>
        <p:spPr>
          <a:xfrm>
            <a:off x="5252944" y="6364850"/>
            <a:ext cx="1726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BC25B65F-7B01-D083-5390-132F89EBEAC6}"/>
              </a:ext>
            </a:extLst>
          </p:cNvPr>
          <p:cNvSpPr/>
          <p:nvPr/>
        </p:nvSpPr>
        <p:spPr>
          <a:xfrm>
            <a:off x="5265910" y="6374147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DFD7B281-7758-007F-D36D-CD71CA8F9A78}"/>
              </a:ext>
            </a:extLst>
          </p:cNvPr>
          <p:cNvSpPr/>
          <p:nvPr/>
        </p:nvSpPr>
        <p:spPr>
          <a:xfrm>
            <a:off x="600697" y="6355043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0" name="그림 99">
            <a:extLst>
              <a:ext uri="{FF2B5EF4-FFF2-40B4-BE49-F238E27FC236}">
                <a16:creationId xmlns:a16="http://schemas.microsoft.com/office/drawing/2014/main" id="{ADF58029-7C49-479C-CDD1-BBE39E1251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9959" y="6384039"/>
            <a:ext cx="1708030" cy="363807"/>
          </a:xfrm>
          <a:prstGeom prst="rect">
            <a:avLst/>
          </a:prstGeom>
        </p:spPr>
      </p:pic>
      <p:pic>
        <p:nvPicPr>
          <p:cNvPr id="101" name="그림 100">
            <a:extLst>
              <a:ext uri="{FF2B5EF4-FFF2-40B4-BE49-F238E27FC236}">
                <a16:creationId xmlns:a16="http://schemas.microsoft.com/office/drawing/2014/main" id="{EEB16F5C-3E08-ADCD-118E-2241B02191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0173" y="6374148"/>
            <a:ext cx="1708030" cy="363807"/>
          </a:xfrm>
          <a:prstGeom prst="rect">
            <a:avLst/>
          </a:prstGeom>
        </p:spPr>
      </p:pic>
      <p:sp>
        <p:nvSpPr>
          <p:cNvPr id="102" name="TextBox 101">
            <a:extLst>
              <a:ext uri="{FF2B5EF4-FFF2-40B4-BE49-F238E27FC236}">
                <a16:creationId xmlns:a16="http://schemas.microsoft.com/office/drawing/2014/main" id="{1EF3D53E-45BC-9585-0F38-B202974FE9D9}"/>
              </a:ext>
            </a:extLst>
          </p:cNvPr>
          <p:cNvSpPr txBox="1"/>
          <p:nvPr/>
        </p:nvSpPr>
        <p:spPr>
          <a:xfrm>
            <a:off x="7553348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B2550FF3-CEF0-E4A7-0723-D266F6414CEF}"/>
              </a:ext>
            </a:extLst>
          </p:cNvPr>
          <p:cNvSpPr/>
          <p:nvPr/>
        </p:nvSpPr>
        <p:spPr>
          <a:xfrm>
            <a:off x="7561311" y="6364772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4" name="그림 103">
            <a:extLst>
              <a:ext uri="{FF2B5EF4-FFF2-40B4-BE49-F238E27FC236}">
                <a16:creationId xmlns:a16="http://schemas.microsoft.com/office/drawing/2014/main" id="{1DC57F1B-05E6-7B75-80EF-B24B1F6186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79499" y="6347936"/>
            <a:ext cx="1708030" cy="363807"/>
          </a:xfrm>
          <a:prstGeom prst="rect">
            <a:avLst/>
          </a:prstGeom>
        </p:spPr>
      </p:pic>
      <p:sp>
        <p:nvSpPr>
          <p:cNvPr id="105" name="TextBox 104">
            <a:extLst>
              <a:ext uri="{FF2B5EF4-FFF2-40B4-BE49-F238E27FC236}">
                <a16:creationId xmlns:a16="http://schemas.microsoft.com/office/drawing/2014/main" id="{593566E2-A209-D5CA-BA9F-D9538F0707DD}"/>
              </a:ext>
            </a:extLst>
          </p:cNvPr>
          <p:cNvSpPr txBox="1"/>
          <p:nvPr/>
        </p:nvSpPr>
        <p:spPr>
          <a:xfrm>
            <a:off x="9872674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89FEFB44-4280-04FD-C97E-BE7EFCD1C6EE}"/>
              </a:ext>
            </a:extLst>
          </p:cNvPr>
          <p:cNvSpPr/>
          <p:nvPr/>
        </p:nvSpPr>
        <p:spPr>
          <a:xfrm>
            <a:off x="9880637" y="6338044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32BE9E1A-923F-6642-9C27-0DA025E74E38}"/>
              </a:ext>
            </a:extLst>
          </p:cNvPr>
          <p:cNvSpPr txBox="1"/>
          <p:nvPr/>
        </p:nvSpPr>
        <p:spPr>
          <a:xfrm>
            <a:off x="5252944" y="6364850"/>
            <a:ext cx="1726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8" name="그림 107">
            <a:extLst>
              <a:ext uri="{FF2B5EF4-FFF2-40B4-BE49-F238E27FC236}">
                <a16:creationId xmlns:a16="http://schemas.microsoft.com/office/drawing/2014/main" id="{C27E9135-6D43-B4BD-0FE8-F27CA298FC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3166" y="6361089"/>
            <a:ext cx="1708030" cy="363807"/>
          </a:xfrm>
          <a:prstGeom prst="rect">
            <a:avLst/>
          </a:prstGeom>
        </p:spPr>
      </p:pic>
      <p:sp>
        <p:nvSpPr>
          <p:cNvPr id="109" name="TextBox 108">
            <a:extLst>
              <a:ext uri="{FF2B5EF4-FFF2-40B4-BE49-F238E27FC236}">
                <a16:creationId xmlns:a16="http://schemas.microsoft.com/office/drawing/2014/main" id="{0D7BF1CD-0CFE-A2C7-D91B-B0D3CDA66233}"/>
              </a:ext>
            </a:extLst>
          </p:cNvPr>
          <p:cNvSpPr txBox="1"/>
          <p:nvPr/>
        </p:nvSpPr>
        <p:spPr>
          <a:xfrm>
            <a:off x="7566341" y="6350610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Haar</a:t>
            </a:r>
            <a:r>
              <a:rPr lang="en-US" altLang="ko-KR" sz="1500" dirty="0"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classifier</a:t>
            </a:r>
            <a:endParaRPr lang="ko-KR" altLang="en-US" sz="1500" dirty="0">
              <a:solidFill>
                <a:srgbClr val="6456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A182A8EC-0555-7F18-5C31-F50B8A6B98AD}"/>
              </a:ext>
            </a:extLst>
          </p:cNvPr>
          <p:cNvSpPr/>
          <p:nvPr/>
        </p:nvSpPr>
        <p:spPr>
          <a:xfrm>
            <a:off x="7561311" y="6344452"/>
            <a:ext cx="1708030" cy="393502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solidFill>
                <a:srgbClr val="6456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1" name="슬라이드 번호 개체 틀 1">
            <a:extLst>
              <a:ext uri="{FF2B5EF4-FFF2-40B4-BE49-F238E27FC236}">
                <a16:creationId xmlns:a16="http://schemas.microsoft.com/office/drawing/2014/main" id="{5916C7CC-2F32-723D-0C08-AA7CA9EA8F46}"/>
              </a:ext>
            </a:extLst>
          </p:cNvPr>
          <p:cNvSpPr txBox="1">
            <a:spLocks/>
          </p:cNvSpPr>
          <p:nvPr/>
        </p:nvSpPr>
        <p:spPr>
          <a:xfrm>
            <a:off x="8597462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/>
              <a:pPr/>
              <a:t>43</a:t>
            </a:fld>
            <a:endParaRPr lang="ko-KR" altLang="en-US"/>
          </a:p>
        </p:txBody>
      </p:sp>
      <p:sp>
        <p:nvSpPr>
          <p:cNvPr id="112" name="슬라이드 번호 개체 틀 1">
            <a:extLst>
              <a:ext uri="{FF2B5EF4-FFF2-40B4-BE49-F238E27FC236}">
                <a16:creationId xmlns:a16="http://schemas.microsoft.com/office/drawing/2014/main" id="{22728D9A-6811-F26E-A0A0-F71038D65E36}"/>
              </a:ext>
            </a:extLst>
          </p:cNvPr>
          <p:cNvSpPr txBox="1">
            <a:spLocks/>
          </p:cNvSpPr>
          <p:nvPr/>
        </p:nvSpPr>
        <p:spPr>
          <a:xfrm>
            <a:off x="8597462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43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3" name="슬라이드 번호 개체 틀 1">
            <a:extLst>
              <a:ext uri="{FF2B5EF4-FFF2-40B4-BE49-F238E27FC236}">
                <a16:creationId xmlns:a16="http://schemas.microsoft.com/office/drawing/2014/main" id="{9ADF3BE4-5D27-B977-9820-D1B978BF8D58}"/>
              </a:ext>
            </a:extLst>
          </p:cNvPr>
          <p:cNvSpPr txBox="1">
            <a:spLocks/>
          </p:cNvSpPr>
          <p:nvPr/>
        </p:nvSpPr>
        <p:spPr>
          <a:xfrm>
            <a:off x="8597462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43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4" name="슬라이드 번호 개체 틀 1">
            <a:extLst>
              <a:ext uri="{FF2B5EF4-FFF2-40B4-BE49-F238E27FC236}">
                <a16:creationId xmlns:a16="http://schemas.microsoft.com/office/drawing/2014/main" id="{C32802B8-1628-A0A0-F7BE-BF9C094C04F1}"/>
              </a:ext>
            </a:extLst>
          </p:cNvPr>
          <p:cNvSpPr txBox="1">
            <a:spLocks/>
          </p:cNvSpPr>
          <p:nvPr/>
        </p:nvSpPr>
        <p:spPr>
          <a:xfrm>
            <a:off x="8597462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43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5" name="슬라이드 번호 개체 틀 1">
            <a:extLst>
              <a:ext uri="{FF2B5EF4-FFF2-40B4-BE49-F238E27FC236}">
                <a16:creationId xmlns:a16="http://schemas.microsoft.com/office/drawing/2014/main" id="{5D0E3182-7D15-4AF0-F646-60AE993B1922}"/>
              </a:ext>
            </a:extLst>
          </p:cNvPr>
          <p:cNvSpPr txBox="1">
            <a:spLocks/>
          </p:cNvSpPr>
          <p:nvPr/>
        </p:nvSpPr>
        <p:spPr>
          <a:xfrm>
            <a:off x="8597462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43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6" name="그림 115">
            <a:extLst>
              <a:ext uri="{FF2B5EF4-FFF2-40B4-BE49-F238E27FC236}">
                <a16:creationId xmlns:a16="http://schemas.microsoft.com/office/drawing/2014/main" id="{A03AC41A-A41E-CF7D-AF1D-29785000E6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6821" y="6384039"/>
            <a:ext cx="1708030" cy="363807"/>
          </a:xfrm>
          <a:prstGeom prst="rect">
            <a:avLst/>
          </a:prstGeom>
        </p:spPr>
      </p:pic>
      <p:pic>
        <p:nvPicPr>
          <p:cNvPr id="117" name="그림 116">
            <a:extLst>
              <a:ext uri="{FF2B5EF4-FFF2-40B4-BE49-F238E27FC236}">
                <a16:creationId xmlns:a16="http://schemas.microsoft.com/office/drawing/2014/main" id="{F2E58C13-E00C-A71C-EADB-78BFF2FA20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195" y="6357667"/>
            <a:ext cx="1708030" cy="363807"/>
          </a:xfrm>
          <a:prstGeom prst="rect">
            <a:avLst/>
          </a:prstGeom>
        </p:spPr>
      </p:pic>
      <p:sp>
        <p:nvSpPr>
          <p:cNvPr id="118" name="TextBox 117">
            <a:extLst>
              <a:ext uri="{FF2B5EF4-FFF2-40B4-BE49-F238E27FC236}">
                <a16:creationId xmlns:a16="http://schemas.microsoft.com/office/drawing/2014/main" id="{713F7BBE-B7A1-C48D-7455-17051CC88C48}"/>
              </a:ext>
            </a:extLst>
          </p:cNvPr>
          <p:cNvSpPr txBox="1"/>
          <p:nvPr/>
        </p:nvSpPr>
        <p:spPr>
          <a:xfrm>
            <a:off x="590195" y="6364774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9" name="그림 118">
            <a:extLst>
              <a:ext uri="{FF2B5EF4-FFF2-40B4-BE49-F238E27FC236}">
                <a16:creationId xmlns:a16="http://schemas.microsoft.com/office/drawing/2014/main" id="{E1996F9C-3C22-940A-C9DB-F4BF015473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7035" y="6374148"/>
            <a:ext cx="1708030" cy="363807"/>
          </a:xfrm>
          <a:prstGeom prst="rect">
            <a:avLst/>
          </a:prstGeom>
        </p:spPr>
      </p:pic>
      <p:sp>
        <p:nvSpPr>
          <p:cNvPr id="120" name="TextBox 119">
            <a:extLst>
              <a:ext uri="{FF2B5EF4-FFF2-40B4-BE49-F238E27FC236}">
                <a16:creationId xmlns:a16="http://schemas.microsoft.com/office/drawing/2014/main" id="{1567CF25-61D5-AB4D-FEAB-8631CA59743B}"/>
              </a:ext>
            </a:extLst>
          </p:cNvPr>
          <p:cNvSpPr txBox="1"/>
          <p:nvPr/>
        </p:nvSpPr>
        <p:spPr>
          <a:xfrm>
            <a:off x="7540210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1" name="그림 120">
            <a:extLst>
              <a:ext uri="{FF2B5EF4-FFF2-40B4-BE49-F238E27FC236}">
                <a16:creationId xmlns:a16="http://schemas.microsoft.com/office/drawing/2014/main" id="{B16CC146-2DDD-54E3-C72A-E407C16481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66361" y="6347936"/>
            <a:ext cx="1708030" cy="363807"/>
          </a:xfrm>
          <a:prstGeom prst="rect">
            <a:avLst/>
          </a:prstGeom>
        </p:spPr>
      </p:pic>
      <p:sp>
        <p:nvSpPr>
          <p:cNvPr id="122" name="TextBox 121">
            <a:extLst>
              <a:ext uri="{FF2B5EF4-FFF2-40B4-BE49-F238E27FC236}">
                <a16:creationId xmlns:a16="http://schemas.microsoft.com/office/drawing/2014/main" id="{0FC34D31-7EC8-8DD7-06D7-C8F89B20FD81}"/>
              </a:ext>
            </a:extLst>
          </p:cNvPr>
          <p:cNvSpPr txBox="1"/>
          <p:nvPr/>
        </p:nvSpPr>
        <p:spPr>
          <a:xfrm>
            <a:off x="9859536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3812F53A-7835-F0DB-8E90-A653EEE5CAAD}"/>
              </a:ext>
            </a:extLst>
          </p:cNvPr>
          <p:cNvSpPr/>
          <p:nvPr/>
        </p:nvSpPr>
        <p:spPr>
          <a:xfrm>
            <a:off x="9867499" y="6338044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4" name="그림 123">
            <a:extLst>
              <a:ext uri="{FF2B5EF4-FFF2-40B4-BE49-F238E27FC236}">
                <a16:creationId xmlns:a16="http://schemas.microsoft.com/office/drawing/2014/main" id="{C0993A1B-E700-C23B-456B-01BFF0A65D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8383" y="6365522"/>
            <a:ext cx="1708030" cy="363807"/>
          </a:xfrm>
          <a:prstGeom prst="rect">
            <a:avLst/>
          </a:prstGeom>
        </p:spPr>
      </p:pic>
      <p:sp>
        <p:nvSpPr>
          <p:cNvPr id="125" name="TextBox 124">
            <a:extLst>
              <a:ext uri="{FF2B5EF4-FFF2-40B4-BE49-F238E27FC236}">
                <a16:creationId xmlns:a16="http://schemas.microsoft.com/office/drawing/2014/main" id="{BFDE66DD-AE5A-8132-A903-316C3DE602E8}"/>
              </a:ext>
            </a:extLst>
          </p:cNvPr>
          <p:cNvSpPr txBox="1"/>
          <p:nvPr/>
        </p:nvSpPr>
        <p:spPr>
          <a:xfrm>
            <a:off x="2901558" y="6355043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Preprocessin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0CB9803D-4AF3-8A7F-ED44-379668E7A434}"/>
              </a:ext>
            </a:extLst>
          </p:cNvPr>
          <p:cNvSpPr txBox="1"/>
          <p:nvPr/>
        </p:nvSpPr>
        <p:spPr>
          <a:xfrm>
            <a:off x="5239806" y="6364850"/>
            <a:ext cx="1726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65D79717-33A3-BAD3-36DC-9AAC553CF1E7}"/>
              </a:ext>
            </a:extLst>
          </p:cNvPr>
          <p:cNvSpPr/>
          <p:nvPr/>
        </p:nvSpPr>
        <p:spPr>
          <a:xfrm>
            <a:off x="587559" y="6355043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4E3D6EE5-DB70-7077-B772-5249C80C55DB}"/>
              </a:ext>
            </a:extLst>
          </p:cNvPr>
          <p:cNvSpPr/>
          <p:nvPr/>
        </p:nvSpPr>
        <p:spPr>
          <a:xfrm>
            <a:off x="2912125" y="6360081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1DF39A5A-46A8-2454-5CA8-CC4AE0E29EF2}"/>
              </a:ext>
            </a:extLst>
          </p:cNvPr>
          <p:cNvSpPr/>
          <p:nvPr/>
        </p:nvSpPr>
        <p:spPr>
          <a:xfrm>
            <a:off x="5249267" y="6384039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0" name="슬라이드 번호 개체 틀 1">
            <a:extLst>
              <a:ext uri="{FF2B5EF4-FFF2-40B4-BE49-F238E27FC236}">
                <a16:creationId xmlns:a16="http://schemas.microsoft.com/office/drawing/2014/main" id="{1B6F47A5-5E5C-6A69-AB93-D9134D0C6B49}"/>
              </a:ext>
            </a:extLst>
          </p:cNvPr>
          <p:cNvSpPr txBox="1">
            <a:spLocks/>
          </p:cNvSpPr>
          <p:nvPr/>
        </p:nvSpPr>
        <p:spPr>
          <a:xfrm>
            <a:off x="8597462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/>
              <a:pPr/>
              <a:t>43</a:t>
            </a:fld>
            <a:endParaRPr lang="ko-KR" altLang="en-US"/>
          </a:p>
        </p:txBody>
      </p:sp>
      <p:sp>
        <p:nvSpPr>
          <p:cNvPr id="131" name="슬라이드 번호 개체 틀 1">
            <a:extLst>
              <a:ext uri="{FF2B5EF4-FFF2-40B4-BE49-F238E27FC236}">
                <a16:creationId xmlns:a16="http://schemas.microsoft.com/office/drawing/2014/main" id="{53A1AB19-B396-4EFF-30D9-3088BE7061C8}"/>
              </a:ext>
            </a:extLst>
          </p:cNvPr>
          <p:cNvSpPr txBox="1">
            <a:spLocks/>
          </p:cNvSpPr>
          <p:nvPr/>
        </p:nvSpPr>
        <p:spPr>
          <a:xfrm>
            <a:off x="8597462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/>
              <a:pPr/>
              <a:t>43</a:t>
            </a:fld>
            <a:endParaRPr lang="ko-KR" altLang="en-US"/>
          </a:p>
        </p:txBody>
      </p:sp>
      <p:pic>
        <p:nvPicPr>
          <p:cNvPr id="132" name="그림 131">
            <a:extLst>
              <a:ext uri="{FF2B5EF4-FFF2-40B4-BE49-F238E27FC236}">
                <a16:creationId xmlns:a16="http://schemas.microsoft.com/office/drawing/2014/main" id="{28BD460E-B226-BBB0-B93A-EDBA0CCB2C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6821" y="6384039"/>
            <a:ext cx="1708030" cy="363807"/>
          </a:xfrm>
          <a:prstGeom prst="rect">
            <a:avLst/>
          </a:prstGeom>
        </p:spPr>
      </p:pic>
      <p:pic>
        <p:nvPicPr>
          <p:cNvPr id="133" name="그림 132">
            <a:extLst>
              <a:ext uri="{FF2B5EF4-FFF2-40B4-BE49-F238E27FC236}">
                <a16:creationId xmlns:a16="http://schemas.microsoft.com/office/drawing/2014/main" id="{D65B19CA-BA10-DFEE-8552-5802ABBAA9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195" y="6357667"/>
            <a:ext cx="1708030" cy="363807"/>
          </a:xfrm>
          <a:prstGeom prst="rect">
            <a:avLst/>
          </a:prstGeom>
        </p:spPr>
      </p:pic>
      <p:sp>
        <p:nvSpPr>
          <p:cNvPr id="134" name="TextBox 133">
            <a:extLst>
              <a:ext uri="{FF2B5EF4-FFF2-40B4-BE49-F238E27FC236}">
                <a16:creationId xmlns:a16="http://schemas.microsoft.com/office/drawing/2014/main" id="{772BD41C-A77D-3C75-FD7A-1F51F5F00168}"/>
              </a:ext>
            </a:extLst>
          </p:cNvPr>
          <p:cNvSpPr txBox="1"/>
          <p:nvPr/>
        </p:nvSpPr>
        <p:spPr>
          <a:xfrm>
            <a:off x="590195" y="6364774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</a:rPr>
              <a:t>Intro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135" name="그림 134">
            <a:extLst>
              <a:ext uri="{FF2B5EF4-FFF2-40B4-BE49-F238E27FC236}">
                <a16:creationId xmlns:a16="http://schemas.microsoft.com/office/drawing/2014/main" id="{CEE8FF7A-D0D2-9A02-A785-177CF5CA58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7035" y="6374148"/>
            <a:ext cx="1708030" cy="363807"/>
          </a:xfrm>
          <a:prstGeom prst="rect">
            <a:avLst/>
          </a:prstGeom>
        </p:spPr>
      </p:pic>
      <p:sp>
        <p:nvSpPr>
          <p:cNvPr id="136" name="TextBox 135">
            <a:extLst>
              <a:ext uri="{FF2B5EF4-FFF2-40B4-BE49-F238E27FC236}">
                <a16:creationId xmlns:a16="http://schemas.microsoft.com/office/drawing/2014/main" id="{51F9F88D-542A-D169-BB3C-13B87499237B}"/>
              </a:ext>
            </a:extLst>
          </p:cNvPr>
          <p:cNvSpPr txBox="1"/>
          <p:nvPr/>
        </p:nvSpPr>
        <p:spPr>
          <a:xfrm>
            <a:off x="7540210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3D4C72C4-B7BE-3E10-6F76-825BE8355BDD}"/>
              </a:ext>
            </a:extLst>
          </p:cNvPr>
          <p:cNvSpPr/>
          <p:nvPr/>
        </p:nvSpPr>
        <p:spPr>
          <a:xfrm>
            <a:off x="7548173" y="6364772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/>
          </a:p>
        </p:txBody>
      </p:sp>
      <p:pic>
        <p:nvPicPr>
          <p:cNvPr id="138" name="그림 137">
            <a:extLst>
              <a:ext uri="{FF2B5EF4-FFF2-40B4-BE49-F238E27FC236}">
                <a16:creationId xmlns:a16="http://schemas.microsoft.com/office/drawing/2014/main" id="{7C231A89-8E05-0068-FF9E-11FB08E7A0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66361" y="6347936"/>
            <a:ext cx="1708030" cy="363807"/>
          </a:xfrm>
          <a:prstGeom prst="rect">
            <a:avLst/>
          </a:prstGeom>
        </p:spPr>
      </p:pic>
      <p:sp>
        <p:nvSpPr>
          <p:cNvPr id="139" name="TextBox 138">
            <a:extLst>
              <a:ext uri="{FF2B5EF4-FFF2-40B4-BE49-F238E27FC236}">
                <a16:creationId xmlns:a16="http://schemas.microsoft.com/office/drawing/2014/main" id="{3297C5C8-B8A7-6CDC-8A29-5EB1554E764F}"/>
              </a:ext>
            </a:extLst>
          </p:cNvPr>
          <p:cNvSpPr txBox="1"/>
          <p:nvPr/>
        </p:nvSpPr>
        <p:spPr>
          <a:xfrm>
            <a:off x="9859536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5C9CD005-32E4-82AA-8E57-35F7093CB8D4}"/>
              </a:ext>
            </a:extLst>
          </p:cNvPr>
          <p:cNvSpPr/>
          <p:nvPr/>
        </p:nvSpPr>
        <p:spPr>
          <a:xfrm>
            <a:off x="9867499" y="6338044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/>
          </a:p>
        </p:txBody>
      </p:sp>
      <p:pic>
        <p:nvPicPr>
          <p:cNvPr id="141" name="그림 140">
            <a:extLst>
              <a:ext uri="{FF2B5EF4-FFF2-40B4-BE49-F238E27FC236}">
                <a16:creationId xmlns:a16="http://schemas.microsoft.com/office/drawing/2014/main" id="{0C6D6E56-4078-4507-DE4E-13F1D6C7C5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8383" y="6365522"/>
            <a:ext cx="1708030" cy="363807"/>
          </a:xfrm>
          <a:prstGeom prst="rect">
            <a:avLst/>
          </a:prstGeom>
        </p:spPr>
      </p:pic>
      <p:sp>
        <p:nvSpPr>
          <p:cNvPr id="142" name="TextBox 141">
            <a:extLst>
              <a:ext uri="{FF2B5EF4-FFF2-40B4-BE49-F238E27FC236}">
                <a16:creationId xmlns:a16="http://schemas.microsoft.com/office/drawing/2014/main" id="{87BB9B26-03BA-229B-F223-4824C611D3A3}"/>
              </a:ext>
            </a:extLst>
          </p:cNvPr>
          <p:cNvSpPr txBox="1"/>
          <p:nvPr/>
        </p:nvSpPr>
        <p:spPr>
          <a:xfrm>
            <a:off x="2901558" y="6355043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</a:rPr>
              <a:t>Preprocessin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511AE221-6EE7-45FD-2ADF-ED71C125566C}"/>
              </a:ext>
            </a:extLst>
          </p:cNvPr>
          <p:cNvSpPr txBox="1"/>
          <p:nvPr/>
        </p:nvSpPr>
        <p:spPr>
          <a:xfrm>
            <a:off x="5239806" y="6364850"/>
            <a:ext cx="1726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</a:rPr>
              <a:t>Machine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15CC0EC3-FA4D-0732-0DF1-A82B4BE054BE}"/>
              </a:ext>
            </a:extLst>
          </p:cNvPr>
          <p:cNvSpPr/>
          <p:nvPr/>
        </p:nvSpPr>
        <p:spPr>
          <a:xfrm>
            <a:off x="587559" y="6355043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/>
          </a:p>
          <a:p>
            <a:pPr algn="ctr"/>
            <a:endParaRPr lang="ko-KR" altLang="en-US" sz="1500" dirty="0"/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FE1F60C6-0BC2-699D-5FB1-BD06F128BAA9}"/>
              </a:ext>
            </a:extLst>
          </p:cNvPr>
          <p:cNvSpPr/>
          <p:nvPr/>
        </p:nvSpPr>
        <p:spPr>
          <a:xfrm>
            <a:off x="2912125" y="6360081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/>
          </a:p>
          <a:p>
            <a:pPr algn="ctr"/>
            <a:endParaRPr lang="ko-KR" altLang="en-US" sz="1500" dirty="0"/>
          </a:p>
        </p:txBody>
      </p:sp>
      <p:sp>
        <p:nvSpPr>
          <p:cNvPr id="146" name="슬라이드 번호 개체 틀 1">
            <a:extLst>
              <a:ext uri="{FF2B5EF4-FFF2-40B4-BE49-F238E27FC236}">
                <a16:creationId xmlns:a16="http://schemas.microsoft.com/office/drawing/2014/main" id="{AD66E821-830C-3022-F70D-0629988A58C9}"/>
              </a:ext>
            </a:extLst>
          </p:cNvPr>
          <p:cNvSpPr txBox="1">
            <a:spLocks/>
          </p:cNvSpPr>
          <p:nvPr/>
        </p:nvSpPr>
        <p:spPr>
          <a:xfrm>
            <a:off x="8597462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/>
              <a:pPr/>
              <a:t>43</a:t>
            </a:fld>
            <a:endParaRPr lang="ko-KR" altLang="en-US"/>
          </a:p>
        </p:txBody>
      </p:sp>
      <p:pic>
        <p:nvPicPr>
          <p:cNvPr id="147" name="그림 146">
            <a:extLst>
              <a:ext uri="{FF2B5EF4-FFF2-40B4-BE49-F238E27FC236}">
                <a16:creationId xmlns:a16="http://schemas.microsoft.com/office/drawing/2014/main" id="{912B3F73-B6EC-6D97-E198-067CAA433B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6821" y="6384039"/>
            <a:ext cx="1708030" cy="363807"/>
          </a:xfrm>
          <a:prstGeom prst="rect">
            <a:avLst/>
          </a:prstGeom>
        </p:spPr>
      </p:pic>
      <p:grpSp>
        <p:nvGrpSpPr>
          <p:cNvPr id="148" name="그룹 147">
            <a:extLst>
              <a:ext uri="{FF2B5EF4-FFF2-40B4-BE49-F238E27FC236}">
                <a16:creationId xmlns:a16="http://schemas.microsoft.com/office/drawing/2014/main" id="{BF091D17-A962-BF1F-45F4-F2FA5F3D570A}"/>
              </a:ext>
            </a:extLst>
          </p:cNvPr>
          <p:cNvGrpSpPr/>
          <p:nvPr/>
        </p:nvGrpSpPr>
        <p:grpSpPr>
          <a:xfrm>
            <a:off x="590195" y="6357667"/>
            <a:ext cx="1708030" cy="363807"/>
            <a:chOff x="129396" y="6357667"/>
            <a:chExt cx="1708030" cy="363807"/>
          </a:xfrm>
        </p:grpSpPr>
        <p:pic>
          <p:nvPicPr>
            <p:cNvPr id="149" name="그림 148">
              <a:extLst>
                <a:ext uri="{FF2B5EF4-FFF2-40B4-BE49-F238E27FC236}">
                  <a16:creationId xmlns:a16="http://schemas.microsoft.com/office/drawing/2014/main" id="{FDABB35C-6F54-3CB6-CE99-895D604A28A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9396" y="6357667"/>
              <a:ext cx="1708030" cy="363807"/>
            </a:xfrm>
            <a:prstGeom prst="rect">
              <a:avLst/>
            </a:prstGeom>
          </p:spPr>
        </p:pic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05A969D4-4CAF-A15E-A0D0-5E249C4A48D6}"/>
                </a:ext>
              </a:extLst>
            </p:cNvPr>
            <p:cNvSpPr txBox="1"/>
            <p:nvPr/>
          </p:nvSpPr>
          <p:spPr>
            <a:xfrm>
              <a:off x="129396" y="6364774"/>
              <a:ext cx="1695933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500" dirty="0">
                  <a:solidFill>
                    <a:schemeClr val="accent6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Intro</a:t>
              </a:r>
              <a:endParaRPr lang="ko-KR" altLang="en-US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151" name="그림 150">
            <a:extLst>
              <a:ext uri="{FF2B5EF4-FFF2-40B4-BE49-F238E27FC236}">
                <a16:creationId xmlns:a16="http://schemas.microsoft.com/office/drawing/2014/main" id="{F0D19D28-0D33-D262-971B-B05B9B13CB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7035" y="6374148"/>
            <a:ext cx="1708030" cy="363807"/>
          </a:xfrm>
          <a:prstGeom prst="rect">
            <a:avLst/>
          </a:prstGeom>
        </p:spPr>
      </p:pic>
      <p:sp>
        <p:nvSpPr>
          <p:cNvPr id="152" name="TextBox 151">
            <a:extLst>
              <a:ext uri="{FF2B5EF4-FFF2-40B4-BE49-F238E27FC236}">
                <a16:creationId xmlns:a16="http://schemas.microsoft.com/office/drawing/2014/main" id="{4E6EF283-2C38-5A61-FC73-503A4DF412E3}"/>
              </a:ext>
            </a:extLst>
          </p:cNvPr>
          <p:cNvSpPr txBox="1"/>
          <p:nvPr/>
        </p:nvSpPr>
        <p:spPr>
          <a:xfrm>
            <a:off x="7540210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6CD36171-DE15-CEAC-0071-8E79646990D9}"/>
              </a:ext>
            </a:extLst>
          </p:cNvPr>
          <p:cNvSpPr/>
          <p:nvPr/>
        </p:nvSpPr>
        <p:spPr>
          <a:xfrm>
            <a:off x="7548173" y="6364772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4" name="그림 153">
            <a:extLst>
              <a:ext uri="{FF2B5EF4-FFF2-40B4-BE49-F238E27FC236}">
                <a16:creationId xmlns:a16="http://schemas.microsoft.com/office/drawing/2014/main" id="{53CC85B9-B7D5-69B1-0931-B5380C749F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66361" y="6347936"/>
            <a:ext cx="1708030" cy="363807"/>
          </a:xfrm>
          <a:prstGeom prst="rect">
            <a:avLst/>
          </a:prstGeom>
        </p:spPr>
      </p:pic>
      <p:sp>
        <p:nvSpPr>
          <p:cNvPr id="155" name="TextBox 154">
            <a:extLst>
              <a:ext uri="{FF2B5EF4-FFF2-40B4-BE49-F238E27FC236}">
                <a16:creationId xmlns:a16="http://schemas.microsoft.com/office/drawing/2014/main" id="{E970991E-A295-632E-7114-5C79AFBD0A1E}"/>
              </a:ext>
            </a:extLst>
          </p:cNvPr>
          <p:cNvSpPr txBox="1"/>
          <p:nvPr/>
        </p:nvSpPr>
        <p:spPr>
          <a:xfrm>
            <a:off x="9859536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BE5A6248-1AD2-AAFB-2481-EC06D714B769}"/>
              </a:ext>
            </a:extLst>
          </p:cNvPr>
          <p:cNvSpPr/>
          <p:nvPr/>
        </p:nvSpPr>
        <p:spPr>
          <a:xfrm>
            <a:off x="9867499" y="6338044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D77468BB-D1D4-4F44-5677-B6B3D10EC344}"/>
              </a:ext>
            </a:extLst>
          </p:cNvPr>
          <p:cNvSpPr txBox="1"/>
          <p:nvPr/>
        </p:nvSpPr>
        <p:spPr>
          <a:xfrm>
            <a:off x="5239806" y="6364850"/>
            <a:ext cx="1726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94635F71-A01D-A0DC-E36E-C161E899AD42}"/>
              </a:ext>
            </a:extLst>
          </p:cNvPr>
          <p:cNvSpPr/>
          <p:nvPr/>
        </p:nvSpPr>
        <p:spPr>
          <a:xfrm>
            <a:off x="5252772" y="6374147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865A637F-B8F9-9ADF-BE86-CFDD16A8DDF8}"/>
              </a:ext>
            </a:extLst>
          </p:cNvPr>
          <p:cNvSpPr/>
          <p:nvPr/>
        </p:nvSpPr>
        <p:spPr>
          <a:xfrm>
            <a:off x="587559" y="6355043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0" name="그림 159">
            <a:extLst>
              <a:ext uri="{FF2B5EF4-FFF2-40B4-BE49-F238E27FC236}">
                <a16:creationId xmlns:a16="http://schemas.microsoft.com/office/drawing/2014/main" id="{1BA919EB-6E12-0426-E731-6DCE1CB602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7035" y="6374148"/>
            <a:ext cx="1708030" cy="363807"/>
          </a:xfrm>
          <a:prstGeom prst="rect">
            <a:avLst/>
          </a:prstGeom>
        </p:spPr>
      </p:pic>
      <p:sp>
        <p:nvSpPr>
          <p:cNvPr id="161" name="TextBox 160">
            <a:extLst>
              <a:ext uri="{FF2B5EF4-FFF2-40B4-BE49-F238E27FC236}">
                <a16:creationId xmlns:a16="http://schemas.microsoft.com/office/drawing/2014/main" id="{70079CD8-832A-1AFA-C745-5AC4F4BA43BE}"/>
              </a:ext>
            </a:extLst>
          </p:cNvPr>
          <p:cNvSpPr txBox="1"/>
          <p:nvPr/>
        </p:nvSpPr>
        <p:spPr>
          <a:xfrm>
            <a:off x="7540210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Haar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classifier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2" name="그림 161">
            <a:extLst>
              <a:ext uri="{FF2B5EF4-FFF2-40B4-BE49-F238E27FC236}">
                <a16:creationId xmlns:a16="http://schemas.microsoft.com/office/drawing/2014/main" id="{150E6EFB-2BA6-2D2F-BA26-D111C73A69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66361" y="6347936"/>
            <a:ext cx="1708030" cy="363807"/>
          </a:xfrm>
          <a:prstGeom prst="rect">
            <a:avLst/>
          </a:prstGeom>
        </p:spPr>
      </p:pic>
      <p:sp>
        <p:nvSpPr>
          <p:cNvPr id="163" name="TextBox 162">
            <a:extLst>
              <a:ext uri="{FF2B5EF4-FFF2-40B4-BE49-F238E27FC236}">
                <a16:creationId xmlns:a16="http://schemas.microsoft.com/office/drawing/2014/main" id="{A67E7E15-051D-5B64-324E-23AE603DC7C7}"/>
              </a:ext>
            </a:extLst>
          </p:cNvPr>
          <p:cNvSpPr txBox="1"/>
          <p:nvPr/>
        </p:nvSpPr>
        <p:spPr>
          <a:xfrm>
            <a:off x="9859536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D55B810B-44B5-E39D-6A56-4F277D2E318B}"/>
              </a:ext>
            </a:extLst>
          </p:cNvPr>
          <p:cNvSpPr/>
          <p:nvPr/>
        </p:nvSpPr>
        <p:spPr>
          <a:xfrm>
            <a:off x="7559927" y="6382254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456664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/>
          <p:cNvGrpSpPr/>
          <p:nvPr/>
        </p:nvGrpSpPr>
        <p:grpSpPr>
          <a:xfrm>
            <a:off x="275771" y="423706"/>
            <a:ext cx="6226628" cy="584775"/>
            <a:chOff x="275771" y="423706"/>
            <a:chExt cx="6226628" cy="584775"/>
          </a:xfrm>
        </p:grpSpPr>
        <p:cxnSp>
          <p:nvCxnSpPr>
            <p:cNvPr id="21" name="직선 연결선 20"/>
            <p:cNvCxnSpPr/>
            <p:nvPr/>
          </p:nvCxnSpPr>
          <p:spPr>
            <a:xfrm>
              <a:off x="304799" y="972455"/>
              <a:ext cx="6197600" cy="0"/>
            </a:xfrm>
            <a:prstGeom prst="line">
              <a:avLst/>
            </a:prstGeom>
            <a:ln w="38100">
              <a:solidFill>
                <a:srgbClr val="E4917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직사각형 21"/>
            <p:cNvSpPr/>
            <p:nvPr/>
          </p:nvSpPr>
          <p:spPr>
            <a:xfrm>
              <a:off x="275771" y="423706"/>
              <a:ext cx="312297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64565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3.Current State</a:t>
              </a:r>
              <a:endParaRPr lang="ko-KR" altLang="en-US" sz="3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4254" y="2774251"/>
            <a:ext cx="3114675" cy="2333625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1274254" y="4337875"/>
            <a:ext cx="3114675" cy="20669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EFBFD21-6D07-2A4A-B40B-B0538D83D71B}"/>
              </a:ext>
            </a:extLst>
          </p:cNvPr>
          <p:cNvSpPr/>
          <p:nvPr/>
        </p:nvSpPr>
        <p:spPr>
          <a:xfrm>
            <a:off x="6286771" y="3479398"/>
            <a:ext cx="50060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Log </a:t>
            </a:r>
            <a:r>
              <a:rPr lang="ko-KR" altLang="en-US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파일</a:t>
            </a:r>
            <a:endParaRPr lang="en-US" altLang="ko-KR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6456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ko-KR" altLang="en-US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이전에 찍은 사진과 현재 사진의 나방을 중복하여 세지 않기 위해서도 사용됨</a:t>
            </a:r>
          </a:p>
        </p:txBody>
      </p:sp>
      <p:sp>
        <p:nvSpPr>
          <p:cNvPr id="9" name="슬라이드 번호 개체 틀 1">
            <a:extLst>
              <a:ext uri="{FF2B5EF4-FFF2-40B4-BE49-F238E27FC236}">
                <a16:creationId xmlns:a16="http://schemas.microsoft.com/office/drawing/2014/main" id="{FD2E8C3E-F28E-7E4E-A2A6-A3C9FAEED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CB40536-C8E0-4247-A6C3-5135EE3E1BC4}" type="slidenum">
              <a:rPr lang="ko-KR" altLang="en-US" smtClean="0"/>
              <a:t>44</a:t>
            </a:fld>
            <a:endParaRPr lang="ko-KR" altLang="en-US"/>
          </a:p>
        </p:txBody>
      </p:sp>
      <p:sp>
        <p:nvSpPr>
          <p:cNvPr id="10" name="슬라이드 번호 개체 틀 1">
            <a:extLst>
              <a:ext uri="{FF2B5EF4-FFF2-40B4-BE49-F238E27FC236}">
                <a16:creationId xmlns:a16="http://schemas.microsoft.com/office/drawing/2014/main" id="{FD2E8C3E-F28E-7E4E-A2A6-A3C9FAEED9B0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44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슬라이드 번호 개체 틀 1">
            <a:extLst>
              <a:ext uri="{FF2B5EF4-FFF2-40B4-BE49-F238E27FC236}">
                <a16:creationId xmlns:a16="http://schemas.microsoft.com/office/drawing/2014/main" id="{FD2E8C3E-F28E-7E4E-A2A6-A3C9FAEED9B0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44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슬라이드 번호 개체 틀 1">
            <a:extLst>
              <a:ext uri="{FF2B5EF4-FFF2-40B4-BE49-F238E27FC236}">
                <a16:creationId xmlns:a16="http://schemas.microsoft.com/office/drawing/2014/main" id="{FD2E8C3E-F28E-7E4E-A2A6-A3C9FAEED9B0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44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슬라이드 번호 개체 틀 1">
            <a:extLst>
              <a:ext uri="{FF2B5EF4-FFF2-40B4-BE49-F238E27FC236}">
                <a16:creationId xmlns:a16="http://schemas.microsoft.com/office/drawing/2014/main" id="{FD2E8C3E-F28E-7E4E-A2A6-A3C9FAEED9B0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44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슬라이드 번호 개체 틀 1">
            <a:extLst>
              <a:ext uri="{FF2B5EF4-FFF2-40B4-BE49-F238E27FC236}">
                <a16:creationId xmlns:a16="http://schemas.microsoft.com/office/drawing/2014/main" id="{FD2E8C3E-F28E-7E4E-A2A6-A3C9FAEED9B0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44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9959" y="6384039"/>
            <a:ext cx="1708030" cy="363807"/>
          </a:xfrm>
          <a:prstGeom prst="rect">
            <a:avLst/>
          </a:prstGeom>
        </p:spPr>
      </p:pic>
      <p:cxnSp>
        <p:nvCxnSpPr>
          <p:cNvPr id="16" name="직선 연결선 15"/>
          <p:cNvCxnSpPr/>
          <p:nvPr/>
        </p:nvCxnSpPr>
        <p:spPr>
          <a:xfrm>
            <a:off x="0" y="6533617"/>
            <a:ext cx="12192000" cy="5206"/>
          </a:xfrm>
          <a:prstGeom prst="line">
            <a:avLst/>
          </a:prstGeom>
          <a:ln w="38100">
            <a:solidFill>
              <a:srgbClr val="E491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333" y="6357667"/>
            <a:ext cx="1708030" cy="363807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603333" y="6364774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0173" y="6374148"/>
            <a:ext cx="1708030" cy="363807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7553348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79499" y="6347936"/>
            <a:ext cx="1708030" cy="363807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9872674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7595997" y="6366041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1521" y="6365522"/>
            <a:ext cx="1708030" cy="363807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2914696" y="6355043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Preprocessin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252944" y="6364850"/>
            <a:ext cx="1726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600697" y="6355043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2925263" y="6360081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5262405" y="6384039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AEFBFD21-6D07-2A4A-B40B-B0538D83D71B}"/>
              </a:ext>
            </a:extLst>
          </p:cNvPr>
          <p:cNvSpPr/>
          <p:nvPr/>
        </p:nvSpPr>
        <p:spPr>
          <a:xfrm>
            <a:off x="291355" y="954222"/>
            <a:ext cx="2223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Folder Description</a:t>
            </a:r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6456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슬라이드 번호 개체 틀 1">
            <a:extLst>
              <a:ext uri="{FF2B5EF4-FFF2-40B4-BE49-F238E27FC236}">
                <a16:creationId xmlns:a16="http://schemas.microsoft.com/office/drawing/2014/main" id="{5BB7BC1F-85D3-35A2-D5CF-960844D048BE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/>
              <a:pPr/>
              <a:t>44</a:t>
            </a:fld>
            <a:endParaRPr lang="ko-KR" altLang="en-US"/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81D57456-24B3-6322-9D49-3507910ECE9C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44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슬라이드 번호 개체 틀 1">
            <a:extLst>
              <a:ext uri="{FF2B5EF4-FFF2-40B4-BE49-F238E27FC236}">
                <a16:creationId xmlns:a16="http://schemas.microsoft.com/office/drawing/2014/main" id="{C3930571-827A-0076-BAA6-E9C4713EC42F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44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슬라이드 번호 개체 틀 1">
            <a:extLst>
              <a:ext uri="{FF2B5EF4-FFF2-40B4-BE49-F238E27FC236}">
                <a16:creationId xmlns:a16="http://schemas.microsoft.com/office/drawing/2014/main" id="{2686C37F-2D79-B85E-288E-BCD5B069E534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44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슬라이드 번호 개체 틀 1">
            <a:extLst>
              <a:ext uri="{FF2B5EF4-FFF2-40B4-BE49-F238E27FC236}">
                <a16:creationId xmlns:a16="http://schemas.microsoft.com/office/drawing/2014/main" id="{A80500A9-91D2-EC3F-BA6F-BE57C530BD47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44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슬라이드 번호 개체 틀 1">
            <a:extLst>
              <a:ext uri="{FF2B5EF4-FFF2-40B4-BE49-F238E27FC236}">
                <a16:creationId xmlns:a16="http://schemas.microsoft.com/office/drawing/2014/main" id="{F6E9F44E-CAD9-270A-9EAC-2987C6A6F0BB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44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6ECBE7AE-E512-18A1-A4F3-7619C7804C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9959" y="6384039"/>
            <a:ext cx="1708030" cy="363807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D4BC7BE0-68A8-6DEA-9F40-39363746F7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333" y="6357667"/>
            <a:ext cx="1708030" cy="363807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A3CA86CC-FB4C-C094-1ADB-C1207FC574AB}"/>
              </a:ext>
            </a:extLst>
          </p:cNvPr>
          <p:cNvSpPr txBox="1"/>
          <p:nvPr/>
        </p:nvSpPr>
        <p:spPr>
          <a:xfrm>
            <a:off x="603333" y="6364774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CEC2BF49-A370-3919-A35F-06BCBB0848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0173" y="6374148"/>
            <a:ext cx="1708030" cy="363807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7B9E145F-47B5-8594-0A03-C289B1E93E21}"/>
              </a:ext>
            </a:extLst>
          </p:cNvPr>
          <p:cNvSpPr txBox="1"/>
          <p:nvPr/>
        </p:nvSpPr>
        <p:spPr>
          <a:xfrm>
            <a:off x="7553348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E26FCBE5-4D66-F619-DA27-000F5D5D41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79499" y="6347936"/>
            <a:ext cx="1708030" cy="363807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FF1B6956-2A16-E993-ADFD-42B150A805F9}"/>
              </a:ext>
            </a:extLst>
          </p:cNvPr>
          <p:cNvSpPr txBox="1"/>
          <p:nvPr/>
        </p:nvSpPr>
        <p:spPr>
          <a:xfrm>
            <a:off x="9872674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FDF7CC93-A0BC-5FEE-F50F-4C80A53BF94E}"/>
              </a:ext>
            </a:extLst>
          </p:cNvPr>
          <p:cNvSpPr/>
          <p:nvPr/>
        </p:nvSpPr>
        <p:spPr>
          <a:xfrm>
            <a:off x="7595997" y="6366041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CB87D5E2-79B4-2B34-1027-D95A744916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1521" y="6365522"/>
            <a:ext cx="1708030" cy="363807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CB52FE34-8D77-BE53-BB58-0D2ECE0F4514}"/>
              </a:ext>
            </a:extLst>
          </p:cNvPr>
          <p:cNvSpPr txBox="1"/>
          <p:nvPr/>
        </p:nvSpPr>
        <p:spPr>
          <a:xfrm>
            <a:off x="2914696" y="6355043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Preprocessin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60F9658-EFEB-85E0-3C64-4E58F1E3A038}"/>
              </a:ext>
            </a:extLst>
          </p:cNvPr>
          <p:cNvSpPr txBox="1"/>
          <p:nvPr/>
        </p:nvSpPr>
        <p:spPr>
          <a:xfrm>
            <a:off x="5252944" y="6364850"/>
            <a:ext cx="1726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E8883114-8E52-C44F-E0BC-08A7A5D25B28}"/>
              </a:ext>
            </a:extLst>
          </p:cNvPr>
          <p:cNvSpPr/>
          <p:nvPr/>
        </p:nvSpPr>
        <p:spPr>
          <a:xfrm>
            <a:off x="600697" y="6355043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08BF23E5-8901-D36A-7DDA-F1059E003D21}"/>
              </a:ext>
            </a:extLst>
          </p:cNvPr>
          <p:cNvSpPr/>
          <p:nvPr/>
        </p:nvSpPr>
        <p:spPr>
          <a:xfrm>
            <a:off x="2925263" y="6360081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529E8C4D-F19E-94DB-C841-ACBF18CD2E48}"/>
              </a:ext>
            </a:extLst>
          </p:cNvPr>
          <p:cNvSpPr/>
          <p:nvPr/>
        </p:nvSpPr>
        <p:spPr>
          <a:xfrm>
            <a:off x="5262405" y="6384039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슬라이드 번호 개체 틀 1">
            <a:extLst>
              <a:ext uri="{FF2B5EF4-FFF2-40B4-BE49-F238E27FC236}">
                <a16:creationId xmlns:a16="http://schemas.microsoft.com/office/drawing/2014/main" id="{00951FB3-77FC-B9E1-EEF1-E5ADC75D8470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/>
              <a:pPr/>
              <a:t>44</a:t>
            </a:fld>
            <a:endParaRPr lang="ko-KR" altLang="en-US"/>
          </a:p>
        </p:txBody>
      </p:sp>
      <p:sp>
        <p:nvSpPr>
          <p:cNvPr id="51" name="슬라이드 번호 개체 틀 1">
            <a:extLst>
              <a:ext uri="{FF2B5EF4-FFF2-40B4-BE49-F238E27FC236}">
                <a16:creationId xmlns:a16="http://schemas.microsoft.com/office/drawing/2014/main" id="{0AA403A6-98C7-0EE3-AAAA-513538BF42A1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44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슬라이드 번호 개체 틀 1">
            <a:extLst>
              <a:ext uri="{FF2B5EF4-FFF2-40B4-BE49-F238E27FC236}">
                <a16:creationId xmlns:a16="http://schemas.microsoft.com/office/drawing/2014/main" id="{667322D1-9674-456C-FF01-70B16F935467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44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슬라이드 번호 개체 틀 1">
            <a:extLst>
              <a:ext uri="{FF2B5EF4-FFF2-40B4-BE49-F238E27FC236}">
                <a16:creationId xmlns:a16="http://schemas.microsoft.com/office/drawing/2014/main" id="{D4DD833A-5090-8E09-136E-B3F34F9EF128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44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슬라이드 번호 개체 틀 1">
            <a:extLst>
              <a:ext uri="{FF2B5EF4-FFF2-40B4-BE49-F238E27FC236}">
                <a16:creationId xmlns:a16="http://schemas.microsoft.com/office/drawing/2014/main" id="{5027AE3B-4804-6046-A489-7357712D5625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44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" name="슬라이드 번호 개체 틀 1">
            <a:extLst>
              <a:ext uri="{FF2B5EF4-FFF2-40B4-BE49-F238E27FC236}">
                <a16:creationId xmlns:a16="http://schemas.microsoft.com/office/drawing/2014/main" id="{1FF531CF-2EF6-FA80-6421-C2B8B96375A2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44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6" name="그림 55">
            <a:extLst>
              <a:ext uri="{FF2B5EF4-FFF2-40B4-BE49-F238E27FC236}">
                <a16:creationId xmlns:a16="http://schemas.microsoft.com/office/drawing/2014/main" id="{439E463D-4ACD-73E4-E750-C5F55EB992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9959" y="6384039"/>
            <a:ext cx="1708030" cy="363807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299FD35D-3C87-10EA-63E2-E5D820434F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333" y="6357667"/>
            <a:ext cx="1708030" cy="363807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39D26E26-F8D5-829D-BDA7-37C81763485D}"/>
              </a:ext>
            </a:extLst>
          </p:cNvPr>
          <p:cNvSpPr txBox="1"/>
          <p:nvPr/>
        </p:nvSpPr>
        <p:spPr>
          <a:xfrm>
            <a:off x="603333" y="6364774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9" name="그림 58">
            <a:extLst>
              <a:ext uri="{FF2B5EF4-FFF2-40B4-BE49-F238E27FC236}">
                <a16:creationId xmlns:a16="http://schemas.microsoft.com/office/drawing/2014/main" id="{ACAB038D-637D-70CA-7978-AE6F44C3B4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0173" y="6374148"/>
            <a:ext cx="1708030" cy="363807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67068A52-3BD6-DA21-7321-C5FBD7F5D382}"/>
              </a:ext>
            </a:extLst>
          </p:cNvPr>
          <p:cNvSpPr txBox="1"/>
          <p:nvPr/>
        </p:nvSpPr>
        <p:spPr>
          <a:xfrm>
            <a:off x="7553348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1" name="그림 60">
            <a:extLst>
              <a:ext uri="{FF2B5EF4-FFF2-40B4-BE49-F238E27FC236}">
                <a16:creationId xmlns:a16="http://schemas.microsoft.com/office/drawing/2014/main" id="{CCF23886-46EB-6325-0589-F91B1AA763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79499" y="6347936"/>
            <a:ext cx="1708030" cy="363807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208FB16C-D486-963C-E7A8-45CED9361F74}"/>
              </a:ext>
            </a:extLst>
          </p:cNvPr>
          <p:cNvSpPr txBox="1"/>
          <p:nvPr/>
        </p:nvSpPr>
        <p:spPr>
          <a:xfrm>
            <a:off x="9872674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2EAE0FFF-A672-C4D9-0E95-DE51085FAC8E}"/>
              </a:ext>
            </a:extLst>
          </p:cNvPr>
          <p:cNvSpPr/>
          <p:nvPr/>
        </p:nvSpPr>
        <p:spPr>
          <a:xfrm>
            <a:off x="9880637" y="6338044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4" name="그림 63">
            <a:extLst>
              <a:ext uri="{FF2B5EF4-FFF2-40B4-BE49-F238E27FC236}">
                <a16:creationId xmlns:a16="http://schemas.microsoft.com/office/drawing/2014/main" id="{65E456E0-55BA-C925-9672-AAFF59D67B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1521" y="6365522"/>
            <a:ext cx="1708030" cy="363807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3C78BF6D-E80A-3307-EF78-EE3E3A199D00}"/>
              </a:ext>
            </a:extLst>
          </p:cNvPr>
          <p:cNvSpPr txBox="1"/>
          <p:nvPr/>
        </p:nvSpPr>
        <p:spPr>
          <a:xfrm>
            <a:off x="2914696" y="6355043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Preprocessin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08845FA9-898B-9600-6350-501E7F8EF5A9}"/>
              </a:ext>
            </a:extLst>
          </p:cNvPr>
          <p:cNvSpPr txBox="1"/>
          <p:nvPr/>
        </p:nvSpPr>
        <p:spPr>
          <a:xfrm>
            <a:off x="5252944" y="6364850"/>
            <a:ext cx="1726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3233F330-1C86-C461-084B-D0F9DA58F479}"/>
              </a:ext>
            </a:extLst>
          </p:cNvPr>
          <p:cNvSpPr/>
          <p:nvPr/>
        </p:nvSpPr>
        <p:spPr>
          <a:xfrm>
            <a:off x="600697" y="6355043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47DE4F45-25C2-695E-B871-C67256A1DC58}"/>
              </a:ext>
            </a:extLst>
          </p:cNvPr>
          <p:cNvSpPr/>
          <p:nvPr/>
        </p:nvSpPr>
        <p:spPr>
          <a:xfrm>
            <a:off x="2925263" y="6360081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E0540126-F93C-6964-8C72-5673040BE860}"/>
              </a:ext>
            </a:extLst>
          </p:cNvPr>
          <p:cNvSpPr/>
          <p:nvPr/>
        </p:nvSpPr>
        <p:spPr>
          <a:xfrm>
            <a:off x="5262405" y="6384039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0" name="슬라이드 번호 개체 틀 1">
            <a:extLst>
              <a:ext uri="{FF2B5EF4-FFF2-40B4-BE49-F238E27FC236}">
                <a16:creationId xmlns:a16="http://schemas.microsoft.com/office/drawing/2014/main" id="{F078455C-5C26-1A42-08C4-31F73E6A2C65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/>
              <a:pPr/>
              <a:t>44</a:t>
            </a:fld>
            <a:endParaRPr lang="ko-KR" altLang="en-US"/>
          </a:p>
        </p:txBody>
      </p:sp>
      <p:sp>
        <p:nvSpPr>
          <p:cNvPr id="71" name="슬라이드 번호 개체 틀 1">
            <a:extLst>
              <a:ext uri="{FF2B5EF4-FFF2-40B4-BE49-F238E27FC236}">
                <a16:creationId xmlns:a16="http://schemas.microsoft.com/office/drawing/2014/main" id="{55E1397B-7A0A-8F3A-4845-FBF0E413DEE4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/>
              <a:pPr/>
              <a:t>44</a:t>
            </a:fld>
            <a:endParaRPr lang="ko-KR" altLang="en-US"/>
          </a:p>
        </p:txBody>
      </p:sp>
      <p:pic>
        <p:nvPicPr>
          <p:cNvPr id="72" name="그림 71">
            <a:extLst>
              <a:ext uri="{FF2B5EF4-FFF2-40B4-BE49-F238E27FC236}">
                <a16:creationId xmlns:a16="http://schemas.microsoft.com/office/drawing/2014/main" id="{979A84EE-34FB-209C-F6BD-F61A270406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9959" y="6384039"/>
            <a:ext cx="1708030" cy="363807"/>
          </a:xfrm>
          <a:prstGeom prst="rect">
            <a:avLst/>
          </a:prstGeom>
        </p:spPr>
      </p:pic>
      <p:pic>
        <p:nvPicPr>
          <p:cNvPr id="73" name="그림 72">
            <a:extLst>
              <a:ext uri="{FF2B5EF4-FFF2-40B4-BE49-F238E27FC236}">
                <a16:creationId xmlns:a16="http://schemas.microsoft.com/office/drawing/2014/main" id="{330E7969-B393-83A8-EBE4-C1B837EEDA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333" y="6357667"/>
            <a:ext cx="1708030" cy="363807"/>
          </a:xfrm>
          <a:prstGeom prst="rect">
            <a:avLst/>
          </a:prstGeom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4C230198-924F-07A7-4C3E-893058248B0D}"/>
              </a:ext>
            </a:extLst>
          </p:cNvPr>
          <p:cNvSpPr txBox="1"/>
          <p:nvPr/>
        </p:nvSpPr>
        <p:spPr>
          <a:xfrm>
            <a:off x="603333" y="6364774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</a:rPr>
              <a:t>Intro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75" name="그림 74">
            <a:extLst>
              <a:ext uri="{FF2B5EF4-FFF2-40B4-BE49-F238E27FC236}">
                <a16:creationId xmlns:a16="http://schemas.microsoft.com/office/drawing/2014/main" id="{3B74872D-2C0C-BE38-909E-BCD2591672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0173" y="6374148"/>
            <a:ext cx="1708030" cy="363807"/>
          </a:xfrm>
          <a:prstGeom prst="rect">
            <a:avLst/>
          </a:prstGeom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72E2A33C-3CB0-3B92-ED39-4255C1CB8776}"/>
              </a:ext>
            </a:extLst>
          </p:cNvPr>
          <p:cNvSpPr txBox="1"/>
          <p:nvPr/>
        </p:nvSpPr>
        <p:spPr>
          <a:xfrm>
            <a:off x="7553348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44FA5CF0-38A8-E6C8-6107-284D5264019C}"/>
              </a:ext>
            </a:extLst>
          </p:cNvPr>
          <p:cNvSpPr/>
          <p:nvPr/>
        </p:nvSpPr>
        <p:spPr>
          <a:xfrm>
            <a:off x="7561311" y="6364772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/>
          </a:p>
        </p:txBody>
      </p:sp>
      <p:pic>
        <p:nvPicPr>
          <p:cNvPr id="78" name="그림 77">
            <a:extLst>
              <a:ext uri="{FF2B5EF4-FFF2-40B4-BE49-F238E27FC236}">
                <a16:creationId xmlns:a16="http://schemas.microsoft.com/office/drawing/2014/main" id="{261AB4F2-3F8A-7F59-3558-DC9217CC33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79499" y="6347936"/>
            <a:ext cx="1708030" cy="363807"/>
          </a:xfrm>
          <a:prstGeom prst="rect">
            <a:avLst/>
          </a:prstGeom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52142AF3-772C-4EFD-DB30-40B98B47140B}"/>
              </a:ext>
            </a:extLst>
          </p:cNvPr>
          <p:cNvSpPr txBox="1"/>
          <p:nvPr/>
        </p:nvSpPr>
        <p:spPr>
          <a:xfrm>
            <a:off x="9872674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07F6DCF8-29E2-65C2-12D7-C1702E8C3E53}"/>
              </a:ext>
            </a:extLst>
          </p:cNvPr>
          <p:cNvSpPr/>
          <p:nvPr/>
        </p:nvSpPr>
        <p:spPr>
          <a:xfrm>
            <a:off x="9880637" y="6338044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/>
          </a:p>
        </p:txBody>
      </p:sp>
      <p:pic>
        <p:nvPicPr>
          <p:cNvPr id="81" name="그림 80">
            <a:extLst>
              <a:ext uri="{FF2B5EF4-FFF2-40B4-BE49-F238E27FC236}">
                <a16:creationId xmlns:a16="http://schemas.microsoft.com/office/drawing/2014/main" id="{5AB7191B-3EE1-EBBA-3F41-23ADCFAE16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1521" y="6365522"/>
            <a:ext cx="1708030" cy="363807"/>
          </a:xfrm>
          <a:prstGeom prst="rect">
            <a:avLst/>
          </a:prstGeom>
        </p:spPr>
      </p:pic>
      <p:sp>
        <p:nvSpPr>
          <p:cNvPr id="82" name="TextBox 81">
            <a:extLst>
              <a:ext uri="{FF2B5EF4-FFF2-40B4-BE49-F238E27FC236}">
                <a16:creationId xmlns:a16="http://schemas.microsoft.com/office/drawing/2014/main" id="{78B4983A-9614-A87F-DAEC-A0D9B902D7E2}"/>
              </a:ext>
            </a:extLst>
          </p:cNvPr>
          <p:cNvSpPr txBox="1"/>
          <p:nvPr/>
        </p:nvSpPr>
        <p:spPr>
          <a:xfrm>
            <a:off x="2914696" y="6355043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</a:rPr>
              <a:t>Preprocessin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122F165F-79F1-FDE3-224E-42F3296385FE}"/>
              </a:ext>
            </a:extLst>
          </p:cNvPr>
          <p:cNvSpPr txBox="1"/>
          <p:nvPr/>
        </p:nvSpPr>
        <p:spPr>
          <a:xfrm>
            <a:off x="5252944" y="6364850"/>
            <a:ext cx="1726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</a:rPr>
              <a:t>Machine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66C55FD5-757F-7AEE-0783-B7B27E7096FB}"/>
              </a:ext>
            </a:extLst>
          </p:cNvPr>
          <p:cNvSpPr/>
          <p:nvPr/>
        </p:nvSpPr>
        <p:spPr>
          <a:xfrm>
            <a:off x="600697" y="6355043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/>
          </a:p>
          <a:p>
            <a:pPr algn="ctr"/>
            <a:endParaRPr lang="ko-KR" altLang="en-US" sz="1500" dirty="0"/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DA7444E5-65D9-66CE-5E72-13002D7BF207}"/>
              </a:ext>
            </a:extLst>
          </p:cNvPr>
          <p:cNvSpPr/>
          <p:nvPr/>
        </p:nvSpPr>
        <p:spPr>
          <a:xfrm>
            <a:off x="2925263" y="6360081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/>
          </a:p>
          <a:p>
            <a:pPr algn="ctr"/>
            <a:endParaRPr lang="ko-KR" altLang="en-US" sz="1500" dirty="0"/>
          </a:p>
        </p:txBody>
      </p:sp>
      <p:sp>
        <p:nvSpPr>
          <p:cNvPr id="86" name="슬라이드 번호 개체 틀 1">
            <a:extLst>
              <a:ext uri="{FF2B5EF4-FFF2-40B4-BE49-F238E27FC236}">
                <a16:creationId xmlns:a16="http://schemas.microsoft.com/office/drawing/2014/main" id="{1AE5C1CE-89C3-67E8-2827-CB8270F4F4A7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/>
              <a:pPr/>
              <a:t>44</a:t>
            </a:fld>
            <a:endParaRPr lang="ko-KR" altLang="en-US"/>
          </a:p>
        </p:txBody>
      </p:sp>
      <p:pic>
        <p:nvPicPr>
          <p:cNvPr id="87" name="그림 86">
            <a:extLst>
              <a:ext uri="{FF2B5EF4-FFF2-40B4-BE49-F238E27FC236}">
                <a16:creationId xmlns:a16="http://schemas.microsoft.com/office/drawing/2014/main" id="{F045863A-B441-5DFC-97AD-C77510CC0C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9959" y="6384039"/>
            <a:ext cx="1708030" cy="363807"/>
          </a:xfrm>
          <a:prstGeom prst="rect">
            <a:avLst/>
          </a:prstGeom>
        </p:spPr>
      </p:pic>
      <p:grpSp>
        <p:nvGrpSpPr>
          <p:cNvPr id="88" name="그룹 87">
            <a:extLst>
              <a:ext uri="{FF2B5EF4-FFF2-40B4-BE49-F238E27FC236}">
                <a16:creationId xmlns:a16="http://schemas.microsoft.com/office/drawing/2014/main" id="{A999DF92-5A4C-BC86-8C8D-E783C83E79C4}"/>
              </a:ext>
            </a:extLst>
          </p:cNvPr>
          <p:cNvGrpSpPr/>
          <p:nvPr/>
        </p:nvGrpSpPr>
        <p:grpSpPr>
          <a:xfrm>
            <a:off x="603333" y="6357667"/>
            <a:ext cx="1708030" cy="363807"/>
            <a:chOff x="129396" y="6357667"/>
            <a:chExt cx="1708030" cy="363807"/>
          </a:xfrm>
        </p:grpSpPr>
        <p:pic>
          <p:nvPicPr>
            <p:cNvPr id="89" name="그림 88">
              <a:extLst>
                <a:ext uri="{FF2B5EF4-FFF2-40B4-BE49-F238E27FC236}">
                  <a16:creationId xmlns:a16="http://schemas.microsoft.com/office/drawing/2014/main" id="{0FF575C8-385D-D8E5-5BB0-0255C104AC1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9396" y="6357667"/>
              <a:ext cx="1708030" cy="363807"/>
            </a:xfrm>
            <a:prstGeom prst="rect">
              <a:avLst/>
            </a:prstGeom>
          </p:spPr>
        </p:pic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3EFEEB8F-236E-6049-58C8-464B250C7D0A}"/>
                </a:ext>
              </a:extLst>
            </p:cNvPr>
            <p:cNvSpPr txBox="1"/>
            <p:nvPr/>
          </p:nvSpPr>
          <p:spPr>
            <a:xfrm>
              <a:off x="129396" y="6364774"/>
              <a:ext cx="1695933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500" dirty="0">
                  <a:solidFill>
                    <a:schemeClr val="accent6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Intro</a:t>
              </a:r>
              <a:endParaRPr lang="ko-KR" altLang="en-US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91" name="그림 90">
            <a:extLst>
              <a:ext uri="{FF2B5EF4-FFF2-40B4-BE49-F238E27FC236}">
                <a16:creationId xmlns:a16="http://schemas.microsoft.com/office/drawing/2014/main" id="{EFBCC37B-AE42-0766-5B94-448C0EE20C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0173" y="6374148"/>
            <a:ext cx="1708030" cy="363807"/>
          </a:xfrm>
          <a:prstGeom prst="rect">
            <a:avLst/>
          </a:prstGeom>
        </p:spPr>
      </p:pic>
      <p:sp>
        <p:nvSpPr>
          <p:cNvPr id="92" name="TextBox 91">
            <a:extLst>
              <a:ext uri="{FF2B5EF4-FFF2-40B4-BE49-F238E27FC236}">
                <a16:creationId xmlns:a16="http://schemas.microsoft.com/office/drawing/2014/main" id="{0328B507-177F-7A1B-1911-9687B84A22CA}"/>
              </a:ext>
            </a:extLst>
          </p:cNvPr>
          <p:cNvSpPr txBox="1"/>
          <p:nvPr/>
        </p:nvSpPr>
        <p:spPr>
          <a:xfrm>
            <a:off x="7553348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A8362087-656F-1DA3-ADE5-F1A4C1D828B1}"/>
              </a:ext>
            </a:extLst>
          </p:cNvPr>
          <p:cNvSpPr/>
          <p:nvPr/>
        </p:nvSpPr>
        <p:spPr>
          <a:xfrm>
            <a:off x="7561311" y="6364772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4" name="그림 93">
            <a:extLst>
              <a:ext uri="{FF2B5EF4-FFF2-40B4-BE49-F238E27FC236}">
                <a16:creationId xmlns:a16="http://schemas.microsoft.com/office/drawing/2014/main" id="{7CC53E9F-DE39-69CB-3EC4-68F455FA39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79499" y="6347936"/>
            <a:ext cx="1708030" cy="363807"/>
          </a:xfrm>
          <a:prstGeom prst="rect">
            <a:avLst/>
          </a:prstGeom>
        </p:spPr>
      </p:pic>
      <p:sp>
        <p:nvSpPr>
          <p:cNvPr id="95" name="TextBox 94">
            <a:extLst>
              <a:ext uri="{FF2B5EF4-FFF2-40B4-BE49-F238E27FC236}">
                <a16:creationId xmlns:a16="http://schemas.microsoft.com/office/drawing/2014/main" id="{3E58C67C-A69C-57CB-2AE2-379589EDB7CC}"/>
              </a:ext>
            </a:extLst>
          </p:cNvPr>
          <p:cNvSpPr txBox="1"/>
          <p:nvPr/>
        </p:nvSpPr>
        <p:spPr>
          <a:xfrm>
            <a:off x="9872674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64DD5E42-49D4-65CF-B5C4-1412EC71DF8F}"/>
              </a:ext>
            </a:extLst>
          </p:cNvPr>
          <p:cNvSpPr/>
          <p:nvPr/>
        </p:nvSpPr>
        <p:spPr>
          <a:xfrm>
            <a:off x="9880637" y="6338044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E5E81794-8667-1B01-C720-BF51326A180F}"/>
              </a:ext>
            </a:extLst>
          </p:cNvPr>
          <p:cNvSpPr txBox="1"/>
          <p:nvPr/>
        </p:nvSpPr>
        <p:spPr>
          <a:xfrm>
            <a:off x="5252944" y="6364850"/>
            <a:ext cx="1726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2E3A2CAA-1B23-B139-D947-B916614F3660}"/>
              </a:ext>
            </a:extLst>
          </p:cNvPr>
          <p:cNvSpPr/>
          <p:nvPr/>
        </p:nvSpPr>
        <p:spPr>
          <a:xfrm>
            <a:off x="5265910" y="6374147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F94ED746-F993-BA89-9292-B25B78F4BBD0}"/>
              </a:ext>
            </a:extLst>
          </p:cNvPr>
          <p:cNvSpPr/>
          <p:nvPr/>
        </p:nvSpPr>
        <p:spPr>
          <a:xfrm>
            <a:off x="600697" y="6355043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0" name="그림 99">
            <a:extLst>
              <a:ext uri="{FF2B5EF4-FFF2-40B4-BE49-F238E27FC236}">
                <a16:creationId xmlns:a16="http://schemas.microsoft.com/office/drawing/2014/main" id="{0229B7A7-D3E1-7189-56E5-4445C3C4D0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9959" y="6384039"/>
            <a:ext cx="1708030" cy="363807"/>
          </a:xfrm>
          <a:prstGeom prst="rect">
            <a:avLst/>
          </a:prstGeom>
        </p:spPr>
      </p:pic>
      <p:pic>
        <p:nvPicPr>
          <p:cNvPr id="101" name="그림 100">
            <a:extLst>
              <a:ext uri="{FF2B5EF4-FFF2-40B4-BE49-F238E27FC236}">
                <a16:creationId xmlns:a16="http://schemas.microsoft.com/office/drawing/2014/main" id="{82497770-C760-AACA-E8A9-D4AF244965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0173" y="6374148"/>
            <a:ext cx="1708030" cy="363807"/>
          </a:xfrm>
          <a:prstGeom prst="rect">
            <a:avLst/>
          </a:prstGeom>
        </p:spPr>
      </p:pic>
      <p:sp>
        <p:nvSpPr>
          <p:cNvPr id="102" name="TextBox 101">
            <a:extLst>
              <a:ext uri="{FF2B5EF4-FFF2-40B4-BE49-F238E27FC236}">
                <a16:creationId xmlns:a16="http://schemas.microsoft.com/office/drawing/2014/main" id="{490D68DC-CE4D-098B-A225-87C19134A665}"/>
              </a:ext>
            </a:extLst>
          </p:cNvPr>
          <p:cNvSpPr txBox="1"/>
          <p:nvPr/>
        </p:nvSpPr>
        <p:spPr>
          <a:xfrm>
            <a:off x="7553348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C143485B-EF57-0B7E-D931-0B0758A53964}"/>
              </a:ext>
            </a:extLst>
          </p:cNvPr>
          <p:cNvSpPr/>
          <p:nvPr/>
        </p:nvSpPr>
        <p:spPr>
          <a:xfrm>
            <a:off x="7561311" y="6364772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4" name="그림 103">
            <a:extLst>
              <a:ext uri="{FF2B5EF4-FFF2-40B4-BE49-F238E27FC236}">
                <a16:creationId xmlns:a16="http://schemas.microsoft.com/office/drawing/2014/main" id="{8D1D7CCF-C028-B2A1-D77B-86954F2541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79499" y="6347936"/>
            <a:ext cx="1708030" cy="363807"/>
          </a:xfrm>
          <a:prstGeom prst="rect">
            <a:avLst/>
          </a:prstGeom>
        </p:spPr>
      </p:pic>
      <p:sp>
        <p:nvSpPr>
          <p:cNvPr id="105" name="TextBox 104">
            <a:extLst>
              <a:ext uri="{FF2B5EF4-FFF2-40B4-BE49-F238E27FC236}">
                <a16:creationId xmlns:a16="http://schemas.microsoft.com/office/drawing/2014/main" id="{7AD70B6B-B150-F6B7-95D9-8034A09FB922}"/>
              </a:ext>
            </a:extLst>
          </p:cNvPr>
          <p:cNvSpPr txBox="1"/>
          <p:nvPr/>
        </p:nvSpPr>
        <p:spPr>
          <a:xfrm>
            <a:off x="9872674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7BC308FE-F5DD-2996-1F20-E3378668FFDE}"/>
              </a:ext>
            </a:extLst>
          </p:cNvPr>
          <p:cNvSpPr/>
          <p:nvPr/>
        </p:nvSpPr>
        <p:spPr>
          <a:xfrm>
            <a:off x="9880637" y="6338044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44FB8EA4-00BD-4D6C-E5A4-EE6B8995EB33}"/>
              </a:ext>
            </a:extLst>
          </p:cNvPr>
          <p:cNvSpPr txBox="1"/>
          <p:nvPr/>
        </p:nvSpPr>
        <p:spPr>
          <a:xfrm>
            <a:off x="5252944" y="6364850"/>
            <a:ext cx="1726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8" name="그림 107">
            <a:extLst>
              <a:ext uri="{FF2B5EF4-FFF2-40B4-BE49-F238E27FC236}">
                <a16:creationId xmlns:a16="http://schemas.microsoft.com/office/drawing/2014/main" id="{CA27F7E0-33A4-E1A6-2C2E-CF66D656B1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3166" y="6361089"/>
            <a:ext cx="1708030" cy="363807"/>
          </a:xfrm>
          <a:prstGeom prst="rect">
            <a:avLst/>
          </a:prstGeom>
        </p:spPr>
      </p:pic>
      <p:sp>
        <p:nvSpPr>
          <p:cNvPr id="109" name="TextBox 108">
            <a:extLst>
              <a:ext uri="{FF2B5EF4-FFF2-40B4-BE49-F238E27FC236}">
                <a16:creationId xmlns:a16="http://schemas.microsoft.com/office/drawing/2014/main" id="{A527219C-56CD-C784-F1D7-8351ADC78A21}"/>
              </a:ext>
            </a:extLst>
          </p:cNvPr>
          <p:cNvSpPr txBox="1"/>
          <p:nvPr/>
        </p:nvSpPr>
        <p:spPr>
          <a:xfrm>
            <a:off x="7566341" y="6350610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Haar</a:t>
            </a:r>
            <a:r>
              <a:rPr lang="en-US" altLang="ko-KR" sz="1500" dirty="0"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classifier</a:t>
            </a:r>
            <a:endParaRPr lang="ko-KR" altLang="en-US" sz="1500" dirty="0">
              <a:solidFill>
                <a:srgbClr val="6456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A3F3F9C1-6CC9-93E2-7FF9-AF80D0297CAC}"/>
              </a:ext>
            </a:extLst>
          </p:cNvPr>
          <p:cNvSpPr/>
          <p:nvPr/>
        </p:nvSpPr>
        <p:spPr>
          <a:xfrm>
            <a:off x="7561311" y="6344452"/>
            <a:ext cx="1708030" cy="393502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solidFill>
                <a:srgbClr val="6456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1" name="슬라이드 번호 개체 틀 1">
            <a:extLst>
              <a:ext uri="{FF2B5EF4-FFF2-40B4-BE49-F238E27FC236}">
                <a16:creationId xmlns:a16="http://schemas.microsoft.com/office/drawing/2014/main" id="{743E54AE-C197-5FBD-EAA3-71BB7B0FE6F4}"/>
              </a:ext>
            </a:extLst>
          </p:cNvPr>
          <p:cNvSpPr txBox="1">
            <a:spLocks/>
          </p:cNvSpPr>
          <p:nvPr/>
        </p:nvSpPr>
        <p:spPr>
          <a:xfrm>
            <a:off x="8597462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/>
              <a:pPr/>
              <a:t>44</a:t>
            </a:fld>
            <a:endParaRPr lang="ko-KR" altLang="en-US"/>
          </a:p>
        </p:txBody>
      </p:sp>
      <p:sp>
        <p:nvSpPr>
          <p:cNvPr id="112" name="슬라이드 번호 개체 틀 1">
            <a:extLst>
              <a:ext uri="{FF2B5EF4-FFF2-40B4-BE49-F238E27FC236}">
                <a16:creationId xmlns:a16="http://schemas.microsoft.com/office/drawing/2014/main" id="{3C97C98B-CA2E-9B98-D9CA-A158E0322F7B}"/>
              </a:ext>
            </a:extLst>
          </p:cNvPr>
          <p:cNvSpPr txBox="1">
            <a:spLocks/>
          </p:cNvSpPr>
          <p:nvPr/>
        </p:nvSpPr>
        <p:spPr>
          <a:xfrm>
            <a:off x="8597462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44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3" name="슬라이드 번호 개체 틀 1">
            <a:extLst>
              <a:ext uri="{FF2B5EF4-FFF2-40B4-BE49-F238E27FC236}">
                <a16:creationId xmlns:a16="http://schemas.microsoft.com/office/drawing/2014/main" id="{9C45E147-F606-021E-BC61-0F4D0E4F473A}"/>
              </a:ext>
            </a:extLst>
          </p:cNvPr>
          <p:cNvSpPr txBox="1">
            <a:spLocks/>
          </p:cNvSpPr>
          <p:nvPr/>
        </p:nvSpPr>
        <p:spPr>
          <a:xfrm>
            <a:off x="8597462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44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4" name="슬라이드 번호 개체 틀 1">
            <a:extLst>
              <a:ext uri="{FF2B5EF4-FFF2-40B4-BE49-F238E27FC236}">
                <a16:creationId xmlns:a16="http://schemas.microsoft.com/office/drawing/2014/main" id="{BA7E7949-C634-E931-9C80-047E0231DC10}"/>
              </a:ext>
            </a:extLst>
          </p:cNvPr>
          <p:cNvSpPr txBox="1">
            <a:spLocks/>
          </p:cNvSpPr>
          <p:nvPr/>
        </p:nvSpPr>
        <p:spPr>
          <a:xfrm>
            <a:off x="8597462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44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5" name="슬라이드 번호 개체 틀 1">
            <a:extLst>
              <a:ext uri="{FF2B5EF4-FFF2-40B4-BE49-F238E27FC236}">
                <a16:creationId xmlns:a16="http://schemas.microsoft.com/office/drawing/2014/main" id="{DBAC0306-6D27-1F8C-572E-A19631F4AA31}"/>
              </a:ext>
            </a:extLst>
          </p:cNvPr>
          <p:cNvSpPr txBox="1">
            <a:spLocks/>
          </p:cNvSpPr>
          <p:nvPr/>
        </p:nvSpPr>
        <p:spPr>
          <a:xfrm>
            <a:off x="8597462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44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6" name="그림 115">
            <a:extLst>
              <a:ext uri="{FF2B5EF4-FFF2-40B4-BE49-F238E27FC236}">
                <a16:creationId xmlns:a16="http://schemas.microsoft.com/office/drawing/2014/main" id="{AB20AE1A-3A64-91AD-84C1-38DF4EE029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6821" y="6384039"/>
            <a:ext cx="1708030" cy="363807"/>
          </a:xfrm>
          <a:prstGeom prst="rect">
            <a:avLst/>
          </a:prstGeom>
        </p:spPr>
      </p:pic>
      <p:pic>
        <p:nvPicPr>
          <p:cNvPr id="117" name="그림 116">
            <a:extLst>
              <a:ext uri="{FF2B5EF4-FFF2-40B4-BE49-F238E27FC236}">
                <a16:creationId xmlns:a16="http://schemas.microsoft.com/office/drawing/2014/main" id="{FB76E734-432F-AE6F-E95B-7283E86BF5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195" y="6357667"/>
            <a:ext cx="1708030" cy="363807"/>
          </a:xfrm>
          <a:prstGeom prst="rect">
            <a:avLst/>
          </a:prstGeom>
        </p:spPr>
      </p:pic>
      <p:sp>
        <p:nvSpPr>
          <p:cNvPr id="118" name="TextBox 117">
            <a:extLst>
              <a:ext uri="{FF2B5EF4-FFF2-40B4-BE49-F238E27FC236}">
                <a16:creationId xmlns:a16="http://schemas.microsoft.com/office/drawing/2014/main" id="{3ED9AA65-8CB1-36DD-2CB9-79F92998F0F4}"/>
              </a:ext>
            </a:extLst>
          </p:cNvPr>
          <p:cNvSpPr txBox="1"/>
          <p:nvPr/>
        </p:nvSpPr>
        <p:spPr>
          <a:xfrm>
            <a:off x="590195" y="6364774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9" name="그림 118">
            <a:extLst>
              <a:ext uri="{FF2B5EF4-FFF2-40B4-BE49-F238E27FC236}">
                <a16:creationId xmlns:a16="http://schemas.microsoft.com/office/drawing/2014/main" id="{6F3CC3E9-F9F8-6F38-C40A-BFDBDC38D7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7035" y="6374148"/>
            <a:ext cx="1708030" cy="363807"/>
          </a:xfrm>
          <a:prstGeom prst="rect">
            <a:avLst/>
          </a:prstGeom>
        </p:spPr>
      </p:pic>
      <p:sp>
        <p:nvSpPr>
          <p:cNvPr id="120" name="TextBox 119">
            <a:extLst>
              <a:ext uri="{FF2B5EF4-FFF2-40B4-BE49-F238E27FC236}">
                <a16:creationId xmlns:a16="http://schemas.microsoft.com/office/drawing/2014/main" id="{652AD9BE-31D8-D7EF-C020-B9577066BA15}"/>
              </a:ext>
            </a:extLst>
          </p:cNvPr>
          <p:cNvSpPr txBox="1"/>
          <p:nvPr/>
        </p:nvSpPr>
        <p:spPr>
          <a:xfrm>
            <a:off x="7540210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1" name="그림 120">
            <a:extLst>
              <a:ext uri="{FF2B5EF4-FFF2-40B4-BE49-F238E27FC236}">
                <a16:creationId xmlns:a16="http://schemas.microsoft.com/office/drawing/2014/main" id="{7FAD3577-0E99-F338-5041-F82BDE1F30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66361" y="6347936"/>
            <a:ext cx="1708030" cy="363807"/>
          </a:xfrm>
          <a:prstGeom prst="rect">
            <a:avLst/>
          </a:prstGeom>
        </p:spPr>
      </p:pic>
      <p:sp>
        <p:nvSpPr>
          <p:cNvPr id="122" name="TextBox 121">
            <a:extLst>
              <a:ext uri="{FF2B5EF4-FFF2-40B4-BE49-F238E27FC236}">
                <a16:creationId xmlns:a16="http://schemas.microsoft.com/office/drawing/2014/main" id="{FCD3CC18-2CC5-DD43-653C-0DCB9BCC404C}"/>
              </a:ext>
            </a:extLst>
          </p:cNvPr>
          <p:cNvSpPr txBox="1"/>
          <p:nvPr/>
        </p:nvSpPr>
        <p:spPr>
          <a:xfrm>
            <a:off x="9859536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6D6F92D1-9F1F-C18D-C100-41992B02055B}"/>
              </a:ext>
            </a:extLst>
          </p:cNvPr>
          <p:cNvSpPr/>
          <p:nvPr/>
        </p:nvSpPr>
        <p:spPr>
          <a:xfrm>
            <a:off x="9867499" y="6338044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4" name="그림 123">
            <a:extLst>
              <a:ext uri="{FF2B5EF4-FFF2-40B4-BE49-F238E27FC236}">
                <a16:creationId xmlns:a16="http://schemas.microsoft.com/office/drawing/2014/main" id="{9A3B6990-4076-D773-4260-655BF8CD7D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8383" y="6365522"/>
            <a:ext cx="1708030" cy="363807"/>
          </a:xfrm>
          <a:prstGeom prst="rect">
            <a:avLst/>
          </a:prstGeom>
        </p:spPr>
      </p:pic>
      <p:sp>
        <p:nvSpPr>
          <p:cNvPr id="125" name="TextBox 124">
            <a:extLst>
              <a:ext uri="{FF2B5EF4-FFF2-40B4-BE49-F238E27FC236}">
                <a16:creationId xmlns:a16="http://schemas.microsoft.com/office/drawing/2014/main" id="{F16D7479-F59E-A4C3-7145-FA604EF1F6D9}"/>
              </a:ext>
            </a:extLst>
          </p:cNvPr>
          <p:cNvSpPr txBox="1"/>
          <p:nvPr/>
        </p:nvSpPr>
        <p:spPr>
          <a:xfrm>
            <a:off x="2901558" y="6355043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Preprocessin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3A129F12-C842-D93E-159A-4F76E93A6AF5}"/>
              </a:ext>
            </a:extLst>
          </p:cNvPr>
          <p:cNvSpPr txBox="1"/>
          <p:nvPr/>
        </p:nvSpPr>
        <p:spPr>
          <a:xfrm>
            <a:off x="5239806" y="6364850"/>
            <a:ext cx="1726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3384329A-758B-A407-708C-E5887EA44795}"/>
              </a:ext>
            </a:extLst>
          </p:cNvPr>
          <p:cNvSpPr/>
          <p:nvPr/>
        </p:nvSpPr>
        <p:spPr>
          <a:xfrm>
            <a:off x="587559" y="6355043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33B4784C-A9EC-7A37-554B-1EA7CCF4BE07}"/>
              </a:ext>
            </a:extLst>
          </p:cNvPr>
          <p:cNvSpPr/>
          <p:nvPr/>
        </p:nvSpPr>
        <p:spPr>
          <a:xfrm>
            <a:off x="2912125" y="6360081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00384215-169F-27ED-E680-E81161BFE77F}"/>
              </a:ext>
            </a:extLst>
          </p:cNvPr>
          <p:cNvSpPr/>
          <p:nvPr/>
        </p:nvSpPr>
        <p:spPr>
          <a:xfrm>
            <a:off x="5249267" y="6384039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0" name="슬라이드 번호 개체 틀 1">
            <a:extLst>
              <a:ext uri="{FF2B5EF4-FFF2-40B4-BE49-F238E27FC236}">
                <a16:creationId xmlns:a16="http://schemas.microsoft.com/office/drawing/2014/main" id="{808B4419-5156-6900-933A-A14865004867}"/>
              </a:ext>
            </a:extLst>
          </p:cNvPr>
          <p:cNvSpPr txBox="1">
            <a:spLocks/>
          </p:cNvSpPr>
          <p:nvPr/>
        </p:nvSpPr>
        <p:spPr>
          <a:xfrm>
            <a:off x="8597462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/>
              <a:pPr/>
              <a:t>44</a:t>
            </a:fld>
            <a:endParaRPr lang="ko-KR" altLang="en-US"/>
          </a:p>
        </p:txBody>
      </p:sp>
      <p:sp>
        <p:nvSpPr>
          <p:cNvPr id="131" name="슬라이드 번호 개체 틀 1">
            <a:extLst>
              <a:ext uri="{FF2B5EF4-FFF2-40B4-BE49-F238E27FC236}">
                <a16:creationId xmlns:a16="http://schemas.microsoft.com/office/drawing/2014/main" id="{2F76C5D3-E8A4-4523-BEA8-446BF86481AE}"/>
              </a:ext>
            </a:extLst>
          </p:cNvPr>
          <p:cNvSpPr txBox="1">
            <a:spLocks/>
          </p:cNvSpPr>
          <p:nvPr/>
        </p:nvSpPr>
        <p:spPr>
          <a:xfrm>
            <a:off x="8597462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/>
              <a:pPr/>
              <a:t>44</a:t>
            </a:fld>
            <a:endParaRPr lang="ko-KR" altLang="en-US"/>
          </a:p>
        </p:txBody>
      </p:sp>
      <p:pic>
        <p:nvPicPr>
          <p:cNvPr id="132" name="그림 131">
            <a:extLst>
              <a:ext uri="{FF2B5EF4-FFF2-40B4-BE49-F238E27FC236}">
                <a16:creationId xmlns:a16="http://schemas.microsoft.com/office/drawing/2014/main" id="{27BBE1BE-DF56-7CF1-AE4E-9EA1B8A0E3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6821" y="6384039"/>
            <a:ext cx="1708030" cy="363807"/>
          </a:xfrm>
          <a:prstGeom prst="rect">
            <a:avLst/>
          </a:prstGeom>
        </p:spPr>
      </p:pic>
      <p:pic>
        <p:nvPicPr>
          <p:cNvPr id="133" name="그림 132">
            <a:extLst>
              <a:ext uri="{FF2B5EF4-FFF2-40B4-BE49-F238E27FC236}">
                <a16:creationId xmlns:a16="http://schemas.microsoft.com/office/drawing/2014/main" id="{0E0E4459-703D-B3D4-E9B3-676D9DF831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195" y="6357667"/>
            <a:ext cx="1708030" cy="363807"/>
          </a:xfrm>
          <a:prstGeom prst="rect">
            <a:avLst/>
          </a:prstGeom>
        </p:spPr>
      </p:pic>
      <p:sp>
        <p:nvSpPr>
          <p:cNvPr id="134" name="TextBox 133">
            <a:extLst>
              <a:ext uri="{FF2B5EF4-FFF2-40B4-BE49-F238E27FC236}">
                <a16:creationId xmlns:a16="http://schemas.microsoft.com/office/drawing/2014/main" id="{DAE7B8D7-77F9-B8A2-E989-2BAE5D4A8004}"/>
              </a:ext>
            </a:extLst>
          </p:cNvPr>
          <p:cNvSpPr txBox="1"/>
          <p:nvPr/>
        </p:nvSpPr>
        <p:spPr>
          <a:xfrm>
            <a:off x="590195" y="6364774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</a:rPr>
              <a:t>Intro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135" name="그림 134">
            <a:extLst>
              <a:ext uri="{FF2B5EF4-FFF2-40B4-BE49-F238E27FC236}">
                <a16:creationId xmlns:a16="http://schemas.microsoft.com/office/drawing/2014/main" id="{4CB9FBD2-FA62-C11F-A86C-D48D1F460C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7035" y="6374148"/>
            <a:ext cx="1708030" cy="363807"/>
          </a:xfrm>
          <a:prstGeom prst="rect">
            <a:avLst/>
          </a:prstGeom>
        </p:spPr>
      </p:pic>
      <p:sp>
        <p:nvSpPr>
          <p:cNvPr id="136" name="TextBox 135">
            <a:extLst>
              <a:ext uri="{FF2B5EF4-FFF2-40B4-BE49-F238E27FC236}">
                <a16:creationId xmlns:a16="http://schemas.microsoft.com/office/drawing/2014/main" id="{15E961F7-B09D-C24C-1561-74A67073109B}"/>
              </a:ext>
            </a:extLst>
          </p:cNvPr>
          <p:cNvSpPr txBox="1"/>
          <p:nvPr/>
        </p:nvSpPr>
        <p:spPr>
          <a:xfrm>
            <a:off x="7540210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9D3567D4-A748-6257-061B-FB07163491C0}"/>
              </a:ext>
            </a:extLst>
          </p:cNvPr>
          <p:cNvSpPr/>
          <p:nvPr/>
        </p:nvSpPr>
        <p:spPr>
          <a:xfrm>
            <a:off x="7548173" y="6364772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/>
          </a:p>
        </p:txBody>
      </p:sp>
      <p:pic>
        <p:nvPicPr>
          <p:cNvPr id="138" name="그림 137">
            <a:extLst>
              <a:ext uri="{FF2B5EF4-FFF2-40B4-BE49-F238E27FC236}">
                <a16:creationId xmlns:a16="http://schemas.microsoft.com/office/drawing/2014/main" id="{CECC9A76-B6DF-EB26-8043-721FC2DC16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66361" y="6347936"/>
            <a:ext cx="1708030" cy="363807"/>
          </a:xfrm>
          <a:prstGeom prst="rect">
            <a:avLst/>
          </a:prstGeom>
        </p:spPr>
      </p:pic>
      <p:sp>
        <p:nvSpPr>
          <p:cNvPr id="139" name="TextBox 138">
            <a:extLst>
              <a:ext uri="{FF2B5EF4-FFF2-40B4-BE49-F238E27FC236}">
                <a16:creationId xmlns:a16="http://schemas.microsoft.com/office/drawing/2014/main" id="{6FCE7018-F650-BD3A-0AF7-DFECACD8AC5B}"/>
              </a:ext>
            </a:extLst>
          </p:cNvPr>
          <p:cNvSpPr txBox="1"/>
          <p:nvPr/>
        </p:nvSpPr>
        <p:spPr>
          <a:xfrm>
            <a:off x="9859536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1991E014-B93B-5FED-C20A-126F94B5E386}"/>
              </a:ext>
            </a:extLst>
          </p:cNvPr>
          <p:cNvSpPr/>
          <p:nvPr/>
        </p:nvSpPr>
        <p:spPr>
          <a:xfrm>
            <a:off x="9867499" y="6338044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/>
          </a:p>
        </p:txBody>
      </p:sp>
      <p:pic>
        <p:nvPicPr>
          <p:cNvPr id="141" name="그림 140">
            <a:extLst>
              <a:ext uri="{FF2B5EF4-FFF2-40B4-BE49-F238E27FC236}">
                <a16:creationId xmlns:a16="http://schemas.microsoft.com/office/drawing/2014/main" id="{7B90759C-597B-6A56-AF3D-491954AF15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8383" y="6365522"/>
            <a:ext cx="1708030" cy="363807"/>
          </a:xfrm>
          <a:prstGeom prst="rect">
            <a:avLst/>
          </a:prstGeom>
        </p:spPr>
      </p:pic>
      <p:sp>
        <p:nvSpPr>
          <p:cNvPr id="142" name="TextBox 141">
            <a:extLst>
              <a:ext uri="{FF2B5EF4-FFF2-40B4-BE49-F238E27FC236}">
                <a16:creationId xmlns:a16="http://schemas.microsoft.com/office/drawing/2014/main" id="{C80C1F08-8F15-B255-E6CD-96CB769C2C34}"/>
              </a:ext>
            </a:extLst>
          </p:cNvPr>
          <p:cNvSpPr txBox="1"/>
          <p:nvPr/>
        </p:nvSpPr>
        <p:spPr>
          <a:xfrm>
            <a:off x="2901558" y="6355043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</a:rPr>
              <a:t>Preprocessin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6A4D75C9-6FA0-C2BD-1CED-D51E4F53FDC8}"/>
              </a:ext>
            </a:extLst>
          </p:cNvPr>
          <p:cNvSpPr txBox="1"/>
          <p:nvPr/>
        </p:nvSpPr>
        <p:spPr>
          <a:xfrm>
            <a:off x="5239806" y="6364850"/>
            <a:ext cx="1726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</a:rPr>
              <a:t>Machine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2D6B73DE-B703-80C1-3EC3-66B5E5BC6DF5}"/>
              </a:ext>
            </a:extLst>
          </p:cNvPr>
          <p:cNvSpPr/>
          <p:nvPr/>
        </p:nvSpPr>
        <p:spPr>
          <a:xfrm>
            <a:off x="587559" y="6355043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/>
          </a:p>
          <a:p>
            <a:pPr algn="ctr"/>
            <a:endParaRPr lang="ko-KR" altLang="en-US" sz="1500" dirty="0"/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C0F8B656-0A89-084A-1103-46E7EF0E49ED}"/>
              </a:ext>
            </a:extLst>
          </p:cNvPr>
          <p:cNvSpPr/>
          <p:nvPr/>
        </p:nvSpPr>
        <p:spPr>
          <a:xfrm>
            <a:off x="2912125" y="6360081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/>
          </a:p>
          <a:p>
            <a:pPr algn="ctr"/>
            <a:endParaRPr lang="ko-KR" altLang="en-US" sz="1500" dirty="0"/>
          </a:p>
        </p:txBody>
      </p:sp>
      <p:sp>
        <p:nvSpPr>
          <p:cNvPr id="146" name="슬라이드 번호 개체 틀 1">
            <a:extLst>
              <a:ext uri="{FF2B5EF4-FFF2-40B4-BE49-F238E27FC236}">
                <a16:creationId xmlns:a16="http://schemas.microsoft.com/office/drawing/2014/main" id="{E163C92D-970C-AEE0-DB5D-AD75C82FF64E}"/>
              </a:ext>
            </a:extLst>
          </p:cNvPr>
          <p:cNvSpPr txBox="1">
            <a:spLocks/>
          </p:cNvSpPr>
          <p:nvPr/>
        </p:nvSpPr>
        <p:spPr>
          <a:xfrm>
            <a:off x="8597462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/>
              <a:pPr/>
              <a:t>44</a:t>
            </a:fld>
            <a:endParaRPr lang="ko-KR" altLang="en-US"/>
          </a:p>
        </p:txBody>
      </p:sp>
      <p:pic>
        <p:nvPicPr>
          <p:cNvPr id="147" name="그림 146">
            <a:extLst>
              <a:ext uri="{FF2B5EF4-FFF2-40B4-BE49-F238E27FC236}">
                <a16:creationId xmlns:a16="http://schemas.microsoft.com/office/drawing/2014/main" id="{0D047E80-527E-58B7-D0B7-D782A728DF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6821" y="6384039"/>
            <a:ext cx="1708030" cy="363807"/>
          </a:xfrm>
          <a:prstGeom prst="rect">
            <a:avLst/>
          </a:prstGeom>
        </p:spPr>
      </p:pic>
      <p:grpSp>
        <p:nvGrpSpPr>
          <p:cNvPr id="148" name="그룹 147">
            <a:extLst>
              <a:ext uri="{FF2B5EF4-FFF2-40B4-BE49-F238E27FC236}">
                <a16:creationId xmlns:a16="http://schemas.microsoft.com/office/drawing/2014/main" id="{E2AA25AA-DDC9-E57D-4D84-1F049CEB870F}"/>
              </a:ext>
            </a:extLst>
          </p:cNvPr>
          <p:cNvGrpSpPr/>
          <p:nvPr/>
        </p:nvGrpSpPr>
        <p:grpSpPr>
          <a:xfrm>
            <a:off x="590195" y="6357667"/>
            <a:ext cx="1708030" cy="363807"/>
            <a:chOff x="129396" y="6357667"/>
            <a:chExt cx="1708030" cy="363807"/>
          </a:xfrm>
        </p:grpSpPr>
        <p:pic>
          <p:nvPicPr>
            <p:cNvPr id="149" name="그림 148">
              <a:extLst>
                <a:ext uri="{FF2B5EF4-FFF2-40B4-BE49-F238E27FC236}">
                  <a16:creationId xmlns:a16="http://schemas.microsoft.com/office/drawing/2014/main" id="{6E8EC1D0-CB02-2111-F3CE-CA468724C1B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9396" y="6357667"/>
              <a:ext cx="1708030" cy="363807"/>
            </a:xfrm>
            <a:prstGeom prst="rect">
              <a:avLst/>
            </a:prstGeom>
          </p:spPr>
        </p:pic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83C81690-E7DE-C9FE-C6F8-3C0376FA7162}"/>
                </a:ext>
              </a:extLst>
            </p:cNvPr>
            <p:cNvSpPr txBox="1"/>
            <p:nvPr/>
          </p:nvSpPr>
          <p:spPr>
            <a:xfrm>
              <a:off x="129396" y="6364774"/>
              <a:ext cx="1695933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500" dirty="0">
                  <a:solidFill>
                    <a:schemeClr val="accent6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Intro</a:t>
              </a:r>
              <a:endParaRPr lang="ko-KR" altLang="en-US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151" name="그림 150">
            <a:extLst>
              <a:ext uri="{FF2B5EF4-FFF2-40B4-BE49-F238E27FC236}">
                <a16:creationId xmlns:a16="http://schemas.microsoft.com/office/drawing/2014/main" id="{77398CEE-79D6-7D3D-0B01-8C709427B9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7035" y="6374148"/>
            <a:ext cx="1708030" cy="363807"/>
          </a:xfrm>
          <a:prstGeom prst="rect">
            <a:avLst/>
          </a:prstGeom>
        </p:spPr>
      </p:pic>
      <p:sp>
        <p:nvSpPr>
          <p:cNvPr id="152" name="TextBox 151">
            <a:extLst>
              <a:ext uri="{FF2B5EF4-FFF2-40B4-BE49-F238E27FC236}">
                <a16:creationId xmlns:a16="http://schemas.microsoft.com/office/drawing/2014/main" id="{00D6B097-E87B-EC34-C957-28BB2DE40B13}"/>
              </a:ext>
            </a:extLst>
          </p:cNvPr>
          <p:cNvSpPr txBox="1"/>
          <p:nvPr/>
        </p:nvSpPr>
        <p:spPr>
          <a:xfrm>
            <a:off x="7540210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AE85B908-DE9F-7F29-3C71-2CE0715B82A8}"/>
              </a:ext>
            </a:extLst>
          </p:cNvPr>
          <p:cNvSpPr/>
          <p:nvPr/>
        </p:nvSpPr>
        <p:spPr>
          <a:xfrm>
            <a:off x="7548173" y="6364772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4" name="그림 153">
            <a:extLst>
              <a:ext uri="{FF2B5EF4-FFF2-40B4-BE49-F238E27FC236}">
                <a16:creationId xmlns:a16="http://schemas.microsoft.com/office/drawing/2014/main" id="{8B8EF32E-C03D-7009-951D-0B2595D290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66361" y="6347936"/>
            <a:ext cx="1708030" cy="363807"/>
          </a:xfrm>
          <a:prstGeom prst="rect">
            <a:avLst/>
          </a:prstGeom>
        </p:spPr>
      </p:pic>
      <p:sp>
        <p:nvSpPr>
          <p:cNvPr id="155" name="TextBox 154">
            <a:extLst>
              <a:ext uri="{FF2B5EF4-FFF2-40B4-BE49-F238E27FC236}">
                <a16:creationId xmlns:a16="http://schemas.microsoft.com/office/drawing/2014/main" id="{4E765413-10A0-CFC1-10B4-2A20548382C2}"/>
              </a:ext>
            </a:extLst>
          </p:cNvPr>
          <p:cNvSpPr txBox="1"/>
          <p:nvPr/>
        </p:nvSpPr>
        <p:spPr>
          <a:xfrm>
            <a:off x="9859536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1336FC7D-0B71-0A00-C384-064ED51FF2EE}"/>
              </a:ext>
            </a:extLst>
          </p:cNvPr>
          <p:cNvSpPr/>
          <p:nvPr/>
        </p:nvSpPr>
        <p:spPr>
          <a:xfrm>
            <a:off x="9867499" y="6338044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9E5E2D8C-8771-0265-ECF6-2A5CFE734824}"/>
              </a:ext>
            </a:extLst>
          </p:cNvPr>
          <p:cNvSpPr txBox="1"/>
          <p:nvPr/>
        </p:nvSpPr>
        <p:spPr>
          <a:xfrm>
            <a:off x="5239806" y="6364850"/>
            <a:ext cx="1726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B920E1A1-BE94-EE32-8829-CE5B5B1B7782}"/>
              </a:ext>
            </a:extLst>
          </p:cNvPr>
          <p:cNvSpPr/>
          <p:nvPr/>
        </p:nvSpPr>
        <p:spPr>
          <a:xfrm>
            <a:off x="5252772" y="6374147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3411A5F6-45EF-DC7A-FC4D-7BDD01233ECB}"/>
              </a:ext>
            </a:extLst>
          </p:cNvPr>
          <p:cNvSpPr/>
          <p:nvPr/>
        </p:nvSpPr>
        <p:spPr>
          <a:xfrm>
            <a:off x="587559" y="6355043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0" name="그림 159">
            <a:extLst>
              <a:ext uri="{FF2B5EF4-FFF2-40B4-BE49-F238E27FC236}">
                <a16:creationId xmlns:a16="http://schemas.microsoft.com/office/drawing/2014/main" id="{227A4A67-243B-0D32-DF70-C125133513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7035" y="6374148"/>
            <a:ext cx="1708030" cy="363807"/>
          </a:xfrm>
          <a:prstGeom prst="rect">
            <a:avLst/>
          </a:prstGeom>
        </p:spPr>
      </p:pic>
      <p:sp>
        <p:nvSpPr>
          <p:cNvPr id="161" name="TextBox 160">
            <a:extLst>
              <a:ext uri="{FF2B5EF4-FFF2-40B4-BE49-F238E27FC236}">
                <a16:creationId xmlns:a16="http://schemas.microsoft.com/office/drawing/2014/main" id="{B9EA8F8C-49C9-ADAC-621E-6AD5C319AC3F}"/>
              </a:ext>
            </a:extLst>
          </p:cNvPr>
          <p:cNvSpPr txBox="1"/>
          <p:nvPr/>
        </p:nvSpPr>
        <p:spPr>
          <a:xfrm>
            <a:off x="7540210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Haar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classifier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2" name="그림 161">
            <a:extLst>
              <a:ext uri="{FF2B5EF4-FFF2-40B4-BE49-F238E27FC236}">
                <a16:creationId xmlns:a16="http://schemas.microsoft.com/office/drawing/2014/main" id="{338AFAD9-805B-A338-10A8-71201A8CC1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66361" y="6347936"/>
            <a:ext cx="1708030" cy="363807"/>
          </a:xfrm>
          <a:prstGeom prst="rect">
            <a:avLst/>
          </a:prstGeom>
        </p:spPr>
      </p:pic>
      <p:sp>
        <p:nvSpPr>
          <p:cNvPr id="163" name="TextBox 162">
            <a:extLst>
              <a:ext uri="{FF2B5EF4-FFF2-40B4-BE49-F238E27FC236}">
                <a16:creationId xmlns:a16="http://schemas.microsoft.com/office/drawing/2014/main" id="{9B85827B-F02A-0FD8-97A7-6DF51C750ADE}"/>
              </a:ext>
            </a:extLst>
          </p:cNvPr>
          <p:cNvSpPr txBox="1"/>
          <p:nvPr/>
        </p:nvSpPr>
        <p:spPr>
          <a:xfrm>
            <a:off x="9859536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FF77864A-FEA7-7AE0-1D94-88C69C18DD5F}"/>
              </a:ext>
            </a:extLst>
          </p:cNvPr>
          <p:cNvSpPr/>
          <p:nvPr/>
        </p:nvSpPr>
        <p:spPr>
          <a:xfrm>
            <a:off x="7559927" y="6382254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738952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/>
          <p:cNvGrpSpPr/>
          <p:nvPr/>
        </p:nvGrpSpPr>
        <p:grpSpPr>
          <a:xfrm>
            <a:off x="275771" y="423706"/>
            <a:ext cx="6226628" cy="584775"/>
            <a:chOff x="275771" y="423706"/>
            <a:chExt cx="6226628" cy="584775"/>
          </a:xfrm>
        </p:grpSpPr>
        <p:cxnSp>
          <p:nvCxnSpPr>
            <p:cNvPr id="21" name="직선 연결선 20"/>
            <p:cNvCxnSpPr/>
            <p:nvPr/>
          </p:nvCxnSpPr>
          <p:spPr>
            <a:xfrm>
              <a:off x="304799" y="972455"/>
              <a:ext cx="6197600" cy="0"/>
            </a:xfrm>
            <a:prstGeom prst="line">
              <a:avLst/>
            </a:prstGeom>
            <a:ln w="38100">
              <a:solidFill>
                <a:srgbClr val="E4917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직사각형 21"/>
            <p:cNvSpPr/>
            <p:nvPr/>
          </p:nvSpPr>
          <p:spPr>
            <a:xfrm>
              <a:off x="275771" y="423706"/>
              <a:ext cx="312297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64565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3.Current State</a:t>
              </a:r>
              <a:endParaRPr lang="ko-KR" altLang="en-US" sz="3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EFBFD21-6D07-2A4A-B40B-B0538D83D71B}"/>
              </a:ext>
            </a:extLst>
          </p:cNvPr>
          <p:cNvSpPr/>
          <p:nvPr/>
        </p:nvSpPr>
        <p:spPr>
          <a:xfrm>
            <a:off x="291355" y="954222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</a:t>
            </a:r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6456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슬라이드 번호 개체 틀 1">
            <a:extLst>
              <a:ext uri="{FF2B5EF4-FFF2-40B4-BE49-F238E27FC236}">
                <a16:creationId xmlns:a16="http://schemas.microsoft.com/office/drawing/2014/main" id="{FD2E8C3E-F28E-7E4E-A2A6-A3C9FAEED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CB40536-C8E0-4247-A6C3-5135EE3E1BC4}" type="slidenum">
              <a:rPr lang="ko-KR" altLang="en-US" smtClean="0"/>
              <a:t>45</a:t>
            </a:fld>
            <a:endParaRPr lang="ko-KR" altLang="en-US"/>
          </a:p>
        </p:txBody>
      </p:sp>
      <p:sp>
        <p:nvSpPr>
          <p:cNvPr id="10" name="슬라이드 번호 개체 틀 1">
            <a:extLst>
              <a:ext uri="{FF2B5EF4-FFF2-40B4-BE49-F238E27FC236}">
                <a16:creationId xmlns:a16="http://schemas.microsoft.com/office/drawing/2014/main" id="{FD2E8C3E-F28E-7E4E-A2A6-A3C9FAEED9B0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45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슬라이드 번호 개체 틀 1">
            <a:extLst>
              <a:ext uri="{FF2B5EF4-FFF2-40B4-BE49-F238E27FC236}">
                <a16:creationId xmlns:a16="http://schemas.microsoft.com/office/drawing/2014/main" id="{FD2E8C3E-F28E-7E4E-A2A6-A3C9FAEED9B0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45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슬라이드 번호 개체 틀 1">
            <a:extLst>
              <a:ext uri="{FF2B5EF4-FFF2-40B4-BE49-F238E27FC236}">
                <a16:creationId xmlns:a16="http://schemas.microsoft.com/office/drawing/2014/main" id="{FD2E8C3E-F28E-7E4E-A2A6-A3C9FAEED9B0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45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슬라이드 번호 개체 틀 1">
            <a:extLst>
              <a:ext uri="{FF2B5EF4-FFF2-40B4-BE49-F238E27FC236}">
                <a16:creationId xmlns:a16="http://schemas.microsoft.com/office/drawing/2014/main" id="{FD2E8C3E-F28E-7E4E-A2A6-A3C9FAEED9B0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45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슬라이드 번호 개체 틀 1">
            <a:extLst>
              <a:ext uri="{FF2B5EF4-FFF2-40B4-BE49-F238E27FC236}">
                <a16:creationId xmlns:a16="http://schemas.microsoft.com/office/drawing/2014/main" id="{FD2E8C3E-F28E-7E4E-A2A6-A3C9FAEED9B0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45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9959" y="6384039"/>
            <a:ext cx="1708030" cy="363807"/>
          </a:xfrm>
          <a:prstGeom prst="rect">
            <a:avLst/>
          </a:prstGeom>
        </p:spPr>
      </p:pic>
      <p:cxnSp>
        <p:nvCxnSpPr>
          <p:cNvPr id="16" name="직선 연결선 15"/>
          <p:cNvCxnSpPr/>
          <p:nvPr/>
        </p:nvCxnSpPr>
        <p:spPr>
          <a:xfrm>
            <a:off x="0" y="6533617"/>
            <a:ext cx="12192000" cy="5206"/>
          </a:xfrm>
          <a:prstGeom prst="line">
            <a:avLst/>
          </a:prstGeom>
          <a:ln w="38100">
            <a:solidFill>
              <a:srgbClr val="E491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33" y="6357667"/>
            <a:ext cx="1708030" cy="363807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603333" y="6364774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0173" y="6374148"/>
            <a:ext cx="1708030" cy="363807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7553348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9499" y="6347936"/>
            <a:ext cx="1708030" cy="363807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9872674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7595997" y="6366041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1521" y="6365522"/>
            <a:ext cx="1708030" cy="363807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2914696" y="6355043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Preprocessin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252944" y="6364850"/>
            <a:ext cx="1726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600697" y="6355043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2925263" y="6360081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5262405" y="6384039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6981" y="2523513"/>
            <a:ext cx="3162300" cy="2667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4094" y="1307041"/>
            <a:ext cx="2099009" cy="2432943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3897896"/>
            <a:ext cx="3738405" cy="2102853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0" y="4806447"/>
            <a:ext cx="3105150" cy="285750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AEFBFD21-6D07-2A4A-B40B-B0538D83D71B}"/>
              </a:ext>
            </a:extLst>
          </p:cNvPr>
          <p:cNvSpPr/>
          <p:nvPr/>
        </p:nvSpPr>
        <p:spPr>
          <a:xfrm>
            <a:off x="5664698" y="1375626"/>
            <a:ext cx="3967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같은 종류의 다른 나방에 대해 측정함</a:t>
            </a:r>
          </a:p>
        </p:txBody>
      </p:sp>
      <p:sp>
        <p:nvSpPr>
          <p:cNvPr id="38" name="오른쪽 화살표 15">
            <a:extLst>
              <a:ext uri="{FF2B5EF4-FFF2-40B4-BE49-F238E27FC236}">
                <a16:creationId xmlns:a16="http://schemas.microsoft.com/office/drawing/2014/main" id="{003717A6-3D67-1F43-B00C-13C4D3AB6EE7}"/>
              </a:ext>
            </a:extLst>
          </p:cNvPr>
          <p:cNvSpPr/>
          <p:nvPr/>
        </p:nvSpPr>
        <p:spPr>
          <a:xfrm>
            <a:off x="9003792" y="3443763"/>
            <a:ext cx="978408" cy="484632"/>
          </a:xfrm>
          <a:prstGeom prst="rightArrow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AEFBFD21-6D07-2A4A-B40B-B0538D83D71B}"/>
              </a:ext>
            </a:extLst>
          </p:cNvPr>
          <p:cNvSpPr/>
          <p:nvPr/>
        </p:nvSpPr>
        <p:spPr>
          <a:xfrm>
            <a:off x="10397474" y="3501413"/>
            <a:ext cx="1633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90%</a:t>
            </a:r>
            <a:r>
              <a:rPr lang="ko-KR" altLang="en-US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의 정확도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B912D39-3D22-0A1A-DE6D-98346837ADB4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/>
              <a:pPr/>
              <a:t>45</a:t>
            </a:fld>
            <a:endParaRPr lang="ko-KR" altLang="en-US"/>
          </a:p>
        </p:txBody>
      </p:sp>
      <p:sp>
        <p:nvSpPr>
          <p:cNvPr id="3" name="슬라이드 번호 개체 틀 1">
            <a:extLst>
              <a:ext uri="{FF2B5EF4-FFF2-40B4-BE49-F238E27FC236}">
                <a16:creationId xmlns:a16="http://schemas.microsoft.com/office/drawing/2014/main" id="{9964088C-3939-181F-D76A-60F9B8D49630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45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슬라이드 번호 개체 틀 1">
            <a:extLst>
              <a:ext uri="{FF2B5EF4-FFF2-40B4-BE49-F238E27FC236}">
                <a16:creationId xmlns:a16="http://schemas.microsoft.com/office/drawing/2014/main" id="{2FC00AE7-21AA-EDF1-D609-164915BAAFBB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45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B17CC7BB-6878-D00C-3F38-221D30C29843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45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슬라이드 번호 개체 틀 1">
            <a:extLst>
              <a:ext uri="{FF2B5EF4-FFF2-40B4-BE49-F238E27FC236}">
                <a16:creationId xmlns:a16="http://schemas.microsoft.com/office/drawing/2014/main" id="{B7A383AF-0460-FF23-EF37-B884216B540F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45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슬라이드 번호 개체 틀 1">
            <a:extLst>
              <a:ext uri="{FF2B5EF4-FFF2-40B4-BE49-F238E27FC236}">
                <a16:creationId xmlns:a16="http://schemas.microsoft.com/office/drawing/2014/main" id="{2142E133-AC1A-3943-D80B-50E36D79C21B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45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9A9BC283-0AD1-A9F3-36A6-AD8D05B8C4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9959" y="6384039"/>
            <a:ext cx="1708030" cy="363807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08FFF8AF-CC46-BCA6-C627-4EFE257782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33" y="6357667"/>
            <a:ext cx="1708030" cy="363807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1E00FB26-12FB-DF95-C0B5-0AC652F208B2}"/>
              </a:ext>
            </a:extLst>
          </p:cNvPr>
          <p:cNvSpPr txBox="1"/>
          <p:nvPr/>
        </p:nvSpPr>
        <p:spPr>
          <a:xfrm>
            <a:off x="603333" y="6364774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970C45FC-4889-67D6-E94A-357E3CBE99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0173" y="6374148"/>
            <a:ext cx="1708030" cy="363807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47EFA015-20FB-64A3-844E-D089B8177905}"/>
              </a:ext>
            </a:extLst>
          </p:cNvPr>
          <p:cNvSpPr txBox="1"/>
          <p:nvPr/>
        </p:nvSpPr>
        <p:spPr>
          <a:xfrm>
            <a:off x="7553348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FB283777-9A19-830B-3AB1-0F481FCE54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9499" y="6347936"/>
            <a:ext cx="1708030" cy="363807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A85CF323-F280-1727-7EF1-B500EAE8C33B}"/>
              </a:ext>
            </a:extLst>
          </p:cNvPr>
          <p:cNvSpPr txBox="1"/>
          <p:nvPr/>
        </p:nvSpPr>
        <p:spPr>
          <a:xfrm>
            <a:off x="9872674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34E70EBD-2207-C7F3-76B5-32294AAE81BC}"/>
              </a:ext>
            </a:extLst>
          </p:cNvPr>
          <p:cNvSpPr/>
          <p:nvPr/>
        </p:nvSpPr>
        <p:spPr>
          <a:xfrm>
            <a:off x="7595997" y="6366041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id="{3020CD5E-ED83-3619-3C07-1139488166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1521" y="6365522"/>
            <a:ext cx="1708030" cy="363807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86E26CF7-9CC1-22A7-35FB-DD2F3C34AF84}"/>
              </a:ext>
            </a:extLst>
          </p:cNvPr>
          <p:cNvSpPr txBox="1"/>
          <p:nvPr/>
        </p:nvSpPr>
        <p:spPr>
          <a:xfrm>
            <a:off x="2914696" y="6355043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Preprocessin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A180284-B3EB-F530-3A62-FE439E3F0ADC}"/>
              </a:ext>
            </a:extLst>
          </p:cNvPr>
          <p:cNvSpPr txBox="1"/>
          <p:nvPr/>
        </p:nvSpPr>
        <p:spPr>
          <a:xfrm>
            <a:off x="5252944" y="6364850"/>
            <a:ext cx="1726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53884521-A08E-E4CC-F45B-6478AC1E6ABC}"/>
              </a:ext>
            </a:extLst>
          </p:cNvPr>
          <p:cNvSpPr/>
          <p:nvPr/>
        </p:nvSpPr>
        <p:spPr>
          <a:xfrm>
            <a:off x="600697" y="6355043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7C3ABB5-6655-DA2A-6168-F4A23A1929A8}"/>
              </a:ext>
            </a:extLst>
          </p:cNvPr>
          <p:cNvSpPr/>
          <p:nvPr/>
        </p:nvSpPr>
        <p:spPr>
          <a:xfrm>
            <a:off x="2925263" y="6360081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2521C907-9442-B7A8-9548-1C9855D1D366}"/>
              </a:ext>
            </a:extLst>
          </p:cNvPr>
          <p:cNvSpPr/>
          <p:nvPr/>
        </p:nvSpPr>
        <p:spPr>
          <a:xfrm>
            <a:off x="5262405" y="6384039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슬라이드 번호 개체 틀 1">
            <a:extLst>
              <a:ext uri="{FF2B5EF4-FFF2-40B4-BE49-F238E27FC236}">
                <a16:creationId xmlns:a16="http://schemas.microsoft.com/office/drawing/2014/main" id="{5E87049E-24FE-5582-3217-171C44FD1DFD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/>
              <a:pPr/>
              <a:t>45</a:t>
            </a:fld>
            <a:endParaRPr lang="ko-KR" altLang="en-US"/>
          </a:p>
        </p:txBody>
      </p:sp>
      <p:sp>
        <p:nvSpPr>
          <p:cNvPr id="55" name="슬라이드 번호 개체 틀 1">
            <a:extLst>
              <a:ext uri="{FF2B5EF4-FFF2-40B4-BE49-F238E27FC236}">
                <a16:creationId xmlns:a16="http://schemas.microsoft.com/office/drawing/2014/main" id="{0898AA19-2FE8-6E21-E0EF-3BB7985C8F8D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45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6" name="슬라이드 번호 개체 틀 1">
            <a:extLst>
              <a:ext uri="{FF2B5EF4-FFF2-40B4-BE49-F238E27FC236}">
                <a16:creationId xmlns:a16="http://schemas.microsoft.com/office/drawing/2014/main" id="{A9EF0230-CFD7-F162-F7BA-D87F4875F8EA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45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슬라이드 번호 개체 틀 1">
            <a:extLst>
              <a:ext uri="{FF2B5EF4-FFF2-40B4-BE49-F238E27FC236}">
                <a16:creationId xmlns:a16="http://schemas.microsoft.com/office/drawing/2014/main" id="{F0140582-8BC1-38F3-F201-37A023DE7BEA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45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8" name="슬라이드 번호 개체 틀 1">
            <a:extLst>
              <a:ext uri="{FF2B5EF4-FFF2-40B4-BE49-F238E27FC236}">
                <a16:creationId xmlns:a16="http://schemas.microsoft.com/office/drawing/2014/main" id="{26559BB5-A422-F120-50FF-2DD2CDEF18C2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45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9" name="슬라이드 번호 개체 틀 1">
            <a:extLst>
              <a:ext uri="{FF2B5EF4-FFF2-40B4-BE49-F238E27FC236}">
                <a16:creationId xmlns:a16="http://schemas.microsoft.com/office/drawing/2014/main" id="{843E94E8-A309-CA1E-5FC1-0F97D9F0204E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45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0" name="그림 59">
            <a:extLst>
              <a:ext uri="{FF2B5EF4-FFF2-40B4-BE49-F238E27FC236}">
                <a16:creationId xmlns:a16="http://schemas.microsoft.com/office/drawing/2014/main" id="{FF91B38C-4013-877A-953C-DB4F2B7C77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9959" y="6384039"/>
            <a:ext cx="1708030" cy="363807"/>
          </a:xfrm>
          <a:prstGeom prst="rect">
            <a:avLst/>
          </a:prstGeom>
        </p:spPr>
      </p:pic>
      <p:pic>
        <p:nvPicPr>
          <p:cNvPr id="61" name="그림 60">
            <a:extLst>
              <a:ext uri="{FF2B5EF4-FFF2-40B4-BE49-F238E27FC236}">
                <a16:creationId xmlns:a16="http://schemas.microsoft.com/office/drawing/2014/main" id="{5727B24C-F19C-41C9-5982-FDDA744ACE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33" y="6357667"/>
            <a:ext cx="1708030" cy="363807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8FA1D153-1CAF-46C8-870E-04700C41AC71}"/>
              </a:ext>
            </a:extLst>
          </p:cNvPr>
          <p:cNvSpPr txBox="1"/>
          <p:nvPr/>
        </p:nvSpPr>
        <p:spPr>
          <a:xfrm>
            <a:off x="603333" y="6364774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FB671C51-C7A4-3FD3-FC87-CA0EAA209B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0173" y="6374148"/>
            <a:ext cx="1708030" cy="363807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FC618710-EDE2-FF26-4E53-056AF7590BFE}"/>
              </a:ext>
            </a:extLst>
          </p:cNvPr>
          <p:cNvSpPr txBox="1"/>
          <p:nvPr/>
        </p:nvSpPr>
        <p:spPr>
          <a:xfrm>
            <a:off x="7553348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5" name="그림 64">
            <a:extLst>
              <a:ext uri="{FF2B5EF4-FFF2-40B4-BE49-F238E27FC236}">
                <a16:creationId xmlns:a16="http://schemas.microsoft.com/office/drawing/2014/main" id="{462F88F7-F1A4-81B7-AD9C-CDA78E58DF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9499" y="6347936"/>
            <a:ext cx="1708030" cy="363807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D4DCB5BD-D1C5-F28F-3377-0033E7FA2136}"/>
              </a:ext>
            </a:extLst>
          </p:cNvPr>
          <p:cNvSpPr txBox="1"/>
          <p:nvPr/>
        </p:nvSpPr>
        <p:spPr>
          <a:xfrm>
            <a:off x="9872674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4569D593-A104-72A6-C707-2C1949D6DDF0}"/>
              </a:ext>
            </a:extLst>
          </p:cNvPr>
          <p:cNvSpPr/>
          <p:nvPr/>
        </p:nvSpPr>
        <p:spPr>
          <a:xfrm>
            <a:off x="9880637" y="6338044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8" name="그림 67">
            <a:extLst>
              <a:ext uri="{FF2B5EF4-FFF2-40B4-BE49-F238E27FC236}">
                <a16:creationId xmlns:a16="http://schemas.microsoft.com/office/drawing/2014/main" id="{52E9CB32-C735-D2F7-5F97-96A9A9CEC3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1521" y="6365522"/>
            <a:ext cx="1708030" cy="363807"/>
          </a:xfrm>
          <a:prstGeom prst="rect">
            <a:avLst/>
          </a:prstGeom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75F0DDD1-9AB7-ADF8-E593-C8AE6C4BED58}"/>
              </a:ext>
            </a:extLst>
          </p:cNvPr>
          <p:cNvSpPr txBox="1"/>
          <p:nvPr/>
        </p:nvSpPr>
        <p:spPr>
          <a:xfrm>
            <a:off x="2914696" y="6355043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Preprocessin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A502E644-E2F4-CD15-E445-5830191A5587}"/>
              </a:ext>
            </a:extLst>
          </p:cNvPr>
          <p:cNvSpPr txBox="1"/>
          <p:nvPr/>
        </p:nvSpPr>
        <p:spPr>
          <a:xfrm>
            <a:off x="5252944" y="6364850"/>
            <a:ext cx="1726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DCC6F89A-A7AA-65B5-062B-8F2E9420CC57}"/>
              </a:ext>
            </a:extLst>
          </p:cNvPr>
          <p:cNvSpPr/>
          <p:nvPr/>
        </p:nvSpPr>
        <p:spPr>
          <a:xfrm>
            <a:off x="600697" y="6355043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E83D53F3-A20D-E6A9-8C23-01BE92DF562A}"/>
              </a:ext>
            </a:extLst>
          </p:cNvPr>
          <p:cNvSpPr/>
          <p:nvPr/>
        </p:nvSpPr>
        <p:spPr>
          <a:xfrm>
            <a:off x="2925263" y="6360081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F205E3E7-1687-B883-E770-71F0E2A83520}"/>
              </a:ext>
            </a:extLst>
          </p:cNvPr>
          <p:cNvSpPr/>
          <p:nvPr/>
        </p:nvSpPr>
        <p:spPr>
          <a:xfrm>
            <a:off x="5262405" y="6384039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4" name="슬라이드 번호 개체 틀 1">
            <a:extLst>
              <a:ext uri="{FF2B5EF4-FFF2-40B4-BE49-F238E27FC236}">
                <a16:creationId xmlns:a16="http://schemas.microsoft.com/office/drawing/2014/main" id="{28DD118B-337E-3494-9BF2-7EBD3040EA0F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/>
              <a:pPr/>
              <a:t>45</a:t>
            </a:fld>
            <a:endParaRPr lang="ko-KR" altLang="en-US"/>
          </a:p>
        </p:txBody>
      </p:sp>
      <p:sp>
        <p:nvSpPr>
          <p:cNvPr id="75" name="슬라이드 번호 개체 틀 1">
            <a:extLst>
              <a:ext uri="{FF2B5EF4-FFF2-40B4-BE49-F238E27FC236}">
                <a16:creationId xmlns:a16="http://schemas.microsoft.com/office/drawing/2014/main" id="{D4291FC7-AE10-7453-830D-EAD4F51D7DB0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/>
              <a:pPr/>
              <a:t>45</a:t>
            </a:fld>
            <a:endParaRPr lang="ko-KR" altLang="en-US"/>
          </a:p>
        </p:txBody>
      </p:sp>
      <p:pic>
        <p:nvPicPr>
          <p:cNvPr id="76" name="그림 75">
            <a:extLst>
              <a:ext uri="{FF2B5EF4-FFF2-40B4-BE49-F238E27FC236}">
                <a16:creationId xmlns:a16="http://schemas.microsoft.com/office/drawing/2014/main" id="{E1E906A3-99FF-AFF2-05E3-D2D7E1533A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9959" y="6384039"/>
            <a:ext cx="1708030" cy="363807"/>
          </a:xfrm>
          <a:prstGeom prst="rect">
            <a:avLst/>
          </a:prstGeom>
        </p:spPr>
      </p:pic>
      <p:pic>
        <p:nvPicPr>
          <p:cNvPr id="77" name="그림 76">
            <a:extLst>
              <a:ext uri="{FF2B5EF4-FFF2-40B4-BE49-F238E27FC236}">
                <a16:creationId xmlns:a16="http://schemas.microsoft.com/office/drawing/2014/main" id="{C45AF206-E744-7424-FE6C-11BB3EF8AB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33" y="6357667"/>
            <a:ext cx="1708030" cy="363807"/>
          </a:xfrm>
          <a:prstGeom prst="rect">
            <a:avLst/>
          </a:prstGeom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75A6FAE1-2FB8-4F0B-71C5-FB2D1ACD557B}"/>
              </a:ext>
            </a:extLst>
          </p:cNvPr>
          <p:cNvSpPr txBox="1"/>
          <p:nvPr/>
        </p:nvSpPr>
        <p:spPr>
          <a:xfrm>
            <a:off x="603333" y="6364774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</a:rPr>
              <a:t>Intro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79" name="그림 78">
            <a:extLst>
              <a:ext uri="{FF2B5EF4-FFF2-40B4-BE49-F238E27FC236}">
                <a16:creationId xmlns:a16="http://schemas.microsoft.com/office/drawing/2014/main" id="{728AA20D-76EA-02EE-0055-2658F0AB1B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0173" y="6374148"/>
            <a:ext cx="1708030" cy="363807"/>
          </a:xfrm>
          <a:prstGeom prst="rect">
            <a:avLst/>
          </a:prstGeom>
        </p:spPr>
      </p:pic>
      <p:sp>
        <p:nvSpPr>
          <p:cNvPr id="80" name="TextBox 79">
            <a:extLst>
              <a:ext uri="{FF2B5EF4-FFF2-40B4-BE49-F238E27FC236}">
                <a16:creationId xmlns:a16="http://schemas.microsoft.com/office/drawing/2014/main" id="{FC6D6394-24F9-6E1B-3792-319686995C99}"/>
              </a:ext>
            </a:extLst>
          </p:cNvPr>
          <p:cNvSpPr txBox="1"/>
          <p:nvPr/>
        </p:nvSpPr>
        <p:spPr>
          <a:xfrm>
            <a:off x="7553348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3B026400-AE30-C6A8-C7D9-571C63B8E4AB}"/>
              </a:ext>
            </a:extLst>
          </p:cNvPr>
          <p:cNvSpPr/>
          <p:nvPr/>
        </p:nvSpPr>
        <p:spPr>
          <a:xfrm>
            <a:off x="7561311" y="6364772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/>
          </a:p>
        </p:txBody>
      </p:sp>
      <p:pic>
        <p:nvPicPr>
          <p:cNvPr id="82" name="그림 81">
            <a:extLst>
              <a:ext uri="{FF2B5EF4-FFF2-40B4-BE49-F238E27FC236}">
                <a16:creationId xmlns:a16="http://schemas.microsoft.com/office/drawing/2014/main" id="{C6D2BEF0-D588-D19F-2C10-7845887DA9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9499" y="6347936"/>
            <a:ext cx="1708030" cy="363807"/>
          </a:xfrm>
          <a:prstGeom prst="rect">
            <a:avLst/>
          </a:prstGeom>
        </p:spPr>
      </p:pic>
      <p:sp>
        <p:nvSpPr>
          <p:cNvPr id="83" name="TextBox 82">
            <a:extLst>
              <a:ext uri="{FF2B5EF4-FFF2-40B4-BE49-F238E27FC236}">
                <a16:creationId xmlns:a16="http://schemas.microsoft.com/office/drawing/2014/main" id="{100A5137-A360-F3D0-C2D3-5F0DD7A8990A}"/>
              </a:ext>
            </a:extLst>
          </p:cNvPr>
          <p:cNvSpPr txBox="1"/>
          <p:nvPr/>
        </p:nvSpPr>
        <p:spPr>
          <a:xfrm>
            <a:off x="9872674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29A98597-5B29-6159-6E91-FA4779249399}"/>
              </a:ext>
            </a:extLst>
          </p:cNvPr>
          <p:cNvSpPr/>
          <p:nvPr/>
        </p:nvSpPr>
        <p:spPr>
          <a:xfrm>
            <a:off x="9880637" y="6338044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/>
          </a:p>
        </p:txBody>
      </p:sp>
      <p:pic>
        <p:nvPicPr>
          <p:cNvPr id="85" name="그림 84">
            <a:extLst>
              <a:ext uri="{FF2B5EF4-FFF2-40B4-BE49-F238E27FC236}">
                <a16:creationId xmlns:a16="http://schemas.microsoft.com/office/drawing/2014/main" id="{43DA132D-996F-1B08-4875-9E62EDDDFA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1521" y="6365522"/>
            <a:ext cx="1708030" cy="363807"/>
          </a:xfrm>
          <a:prstGeom prst="rect">
            <a:avLst/>
          </a:prstGeom>
        </p:spPr>
      </p:pic>
      <p:sp>
        <p:nvSpPr>
          <p:cNvPr id="86" name="TextBox 85">
            <a:extLst>
              <a:ext uri="{FF2B5EF4-FFF2-40B4-BE49-F238E27FC236}">
                <a16:creationId xmlns:a16="http://schemas.microsoft.com/office/drawing/2014/main" id="{0CE9973E-E340-DEBE-8C5F-E09168061F92}"/>
              </a:ext>
            </a:extLst>
          </p:cNvPr>
          <p:cNvSpPr txBox="1"/>
          <p:nvPr/>
        </p:nvSpPr>
        <p:spPr>
          <a:xfrm>
            <a:off x="2914696" y="6355043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</a:rPr>
              <a:t>Preprocessin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C1161D2C-B757-A4EA-6A45-7473E5F3F4A9}"/>
              </a:ext>
            </a:extLst>
          </p:cNvPr>
          <p:cNvSpPr txBox="1"/>
          <p:nvPr/>
        </p:nvSpPr>
        <p:spPr>
          <a:xfrm>
            <a:off x="5252944" y="6364850"/>
            <a:ext cx="1726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</a:rPr>
              <a:t>Machine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D8D7AE09-97E8-2EAF-1968-1B6591BD028C}"/>
              </a:ext>
            </a:extLst>
          </p:cNvPr>
          <p:cNvSpPr/>
          <p:nvPr/>
        </p:nvSpPr>
        <p:spPr>
          <a:xfrm>
            <a:off x="600697" y="6355043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/>
          </a:p>
          <a:p>
            <a:pPr algn="ctr"/>
            <a:endParaRPr lang="ko-KR" altLang="en-US" sz="1500" dirty="0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94B0E533-9902-F96A-F7E3-8CC669D41D27}"/>
              </a:ext>
            </a:extLst>
          </p:cNvPr>
          <p:cNvSpPr/>
          <p:nvPr/>
        </p:nvSpPr>
        <p:spPr>
          <a:xfrm>
            <a:off x="2925263" y="6360081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/>
          </a:p>
          <a:p>
            <a:pPr algn="ctr"/>
            <a:endParaRPr lang="ko-KR" altLang="en-US" sz="1500" dirty="0"/>
          </a:p>
        </p:txBody>
      </p:sp>
      <p:sp>
        <p:nvSpPr>
          <p:cNvPr id="90" name="슬라이드 번호 개체 틀 1">
            <a:extLst>
              <a:ext uri="{FF2B5EF4-FFF2-40B4-BE49-F238E27FC236}">
                <a16:creationId xmlns:a16="http://schemas.microsoft.com/office/drawing/2014/main" id="{DE00711B-1F28-D87E-521D-AC85BA27F512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/>
              <a:pPr/>
              <a:t>45</a:t>
            </a:fld>
            <a:endParaRPr lang="ko-KR" altLang="en-US"/>
          </a:p>
        </p:txBody>
      </p:sp>
      <p:pic>
        <p:nvPicPr>
          <p:cNvPr id="91" name="그림 90">
            <a:extLst>
              <a:ext uri="{FF2B5EF4-FFF2-40B4-BE49-F238E27FC236}">
                <a16:creationId xmlns:a16="http://schemas.microsoft.com/office/drawing/2014/main" id="{052763E0-0FFE-4259-1F0A-98AD73A0A7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9959" y="6384039"/>
            <a:ext cx="1708030" cy="363807"/>
          </a:xfrm>
          <a:prstGeom prst="rect">
            <a:avLst/>
          </a:prstGeom>
        </p:spPr>
      </p:pic>
      <p:grpSp>
        <p:nvGrpSpPr>
          <p:cNvPr id="92" name="그룹 91">
            <a:extLst>
              <a:ext uri="{FF2B5EF4-FFF2-40B4-BE49-F238E27FC236}">
                <a16:creationId xmlns:a16="http://schemas.microsoft.com/office/drawing/2014/main" id="{536A1A0D-1639-866E-AED3-C2B2C5C1E89D}"/>
              </a:ext>
            </a:extLst>
          </p:cNvPr>
          <p:cNvGrpSpPr/>
          <p:nvPr/>
        </p:nvGrpSpPr>
        <p:grpSpPr>
          <a:xfrm>
            <a:off x="603333" y="6357667"/>
            <a:ext cx="1708030" cy="363807"/>
            <a:chOff x="129396" y="6357667"/>
            <a:chExt cx="1708030" cy="363807"/>
          </a:xfrm>
        </p:grpSpPr>
        <p:pic>
          <p:nvPicPr>
            <p:cNvPr id="93" name="그림 92">
              <a:extLst>
                <a:ext uri="{FF2B5EF4-FFF2-40B4-BE49-F238E27FC236}">
                  <a16:creationId xmlns:a16="http://schemas.microsoft.com/office/drawing/2014/main" id="{0526990B-2997-FF48-6C0E-791EA959BF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9396" y="6357667"/>
              <a:ext cx="1708030" cy="363807"/>
            </a:xfrm>
            <a:prstGeom prst="rect">
              <a:avLst/>
            </a:prstGeom>
          </p:spPr>
        </p:pic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69E0D709-46AC-C939-413B-66E83975F00E}"/>
                </a:ext>
              </a:extLst>
            </p:cNvPr>
            <p:cNvSpPr txBox="1"/>
            <p:nvPr/>
          </p:nvSpPr>
          <p:spPr>
            <a:xfrm>
              <a:off x="129396" y="6364774"/>
              <a:ext cx="1695933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500" dirty="0">
                  <a:solidFill>
                    <a:schemeClr val="accent6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Intro</a:t>
              </a:r>
              <a:endParaRPr lang="ko-KR" altLang="en-US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95" name="그림 94">
            <a:extLst>
              <a:ext uri="{FF2B5EF4-FFF2-40B4-BE49-F238E27FC236}">
                <a16:creationId xmlns:a16="http://schemas.microsoft.com/office/drawing/2014/main" id="{B07E883C-ED89-A4FB-9973-398FDA94ED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0173" y="6374148"/>
            <a:ext cx="1708030" cy="363807"/>
          </a:xfrm>
          <a:prstGeom prst="rect">
            <a:avLst/>
          </a:prstGeom>
        </p:spPr>
      </p:pic>
      <p:sp>
        <p:nvSpPr>
          <p:cNvPr id="96" name="TextBox 95">
            <a:extLst>
              <a:ext uri="{FF2B5EF4-FFF2-40B4-BE49-F238E27FC236}">
                <a16:creationId xmlns:a16="http://schemas.microsoft.com/office/drawing/2014/main" id="{A9AA5E76-6CF4-9171-EF55-A29134160880}"/>
              </a:ext>
            </a:extLst>
          </p:cNvPr>
          <p:cNvSpPr txBox="1"/>
          <p:nvPr/>
        </p:nvSpPr>
        <p:spPr>
          <a:xfrm>
            <a:off x="7553348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D0256293-DBC1-B8BC-BD2A-96D992CC1C5A}"/>
              </a:ext>
            </a:extLst>
          </p:cNvPr>
          <p:cNvSpPr/>
          <p:nvPr/>
        </p:nvSpPr>
        <p:spPr>
          <a:xfrm>
            <a:off x="7561311" y="6364772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8" name="그림 97">
            <a:extLst>
              <a:ext uri="{FF2B5EF4-FFF2-40B4-BE49-F238E27FC236}">
                <a16:creationId xmlns:a16="http://schemas.microsoft.com/office/drawing/2014/main" id="{8467D811-1E9C-09B2-96D4-8F3E8747A7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9499" y="6347936"/>
            <a:ext cx="1708030" cy="363807"/>
          </a:xfrm>
          <a:prstGeom prst="rect">
            <a:avLst/>
          </a:prstGeom>
        </p:spPr>
      </p:pic>
      <p:sp>
        <p:nvSpPr>
          <p:cNvPr id="99" name="TextBox 98">
            <a:extLst>
              <a:ext uri="{FF2B5EF4-FFF2-40B4-BE49-F238E27FC236}">
                <a16:creationId xmlns:a16="http://schemas.microsoft.com/office/drawing/2014/main" id="{A0F419D1-CFCB-B271-6EE8-C5BA8B5C5EF1}"/>
              </a:ext>
            </a:extLst>
          </p:cNvPr>
          <p:cNvSpPr txBox="1"/>
          <p:nvPr/>
        </p:nvSpPr>
        <p:spPr>
          <a:xfrm>
            <a:off x="9872674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AB337AD7-AEFB-DB53-A61B-29EA258C988A}"/>
              </a:ext>
            </a:extLst>
          </p:cNvPr>
          <p:cNvSpPr/>
          <p:nvPr/>
        </p:nvSpPr>
        <p:spPr>
          <a:xfrm>
            <a:off x="9880637" y="6338044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42EC70A3-87A4-EFBC-6F1D-8D30A3F7C838}"/>
              </a:ext>
            </a:extLst>
          </p:cNvPr>
          <p:cNvSpPr txBox="1"/>
          <p:nvPr/>
        </p:nvSpPr>
        <p:spPr>
          <a:xfrm>
            <a:off x="5252944" y="6364850"/>
            <a:ext cx="1726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CA44731A-39C1-7862-DF90-95A9F5D72D64}"/>
              </a:ext>
            </a:extLst>
          </p:cNvPr>
          <p:cNvSpPr/>
          <p:nvPr/>
        </p:nvSpPr>
        <p:spPr>
          <a:xfrm>
            <a:off x="5265910" y="6374147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EEBABB21-0136-1682-8CD2-DD496A260D63}"/>
              </a:ext>
            </a:extLst>
          </p:cNvPr>
          <p:cNvSpPr/>
          <p:nvPr/>
        </p:nvSpPr>
        <p:spPr>
          <a:xfrm>
            <a:off x="600697" y="6355043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4" name="그림 103">
            <a:extLst>
              <a:ext uri="{FF2B5EF4-FFF2-40B4-BE49-F238E27FC236}">
                <a16:creationId xmlns:a16="http://schemas.microsoft.com/office/drawing/2014/main" id="{1A0842C1-EA3B-0277-A8FB-923EABDFB0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9959" y="6384039"/>
            <a:ext cx="1708030" cy="363807"/>
          </a:xfrm>
          <a:prstGeom prst="rect">
            <a:avLst/>
          </a:prstGeom>
        </p:spPr>
      </p:pic>
      <p:pic>
        <p:nvPicPr>
          <p:cNvPr id="105" name="그림 104">
            <a:extLst>
              <a:ext uri="{FF2B5EF4-FFF2-40B4-BE49-F238E27FC236}">
                <a16:creationId xmlns:a16="http://schemas.microsoft.com/office/drawing/2014/main" id="{C6513E50-02DF-47A8-0F81-46650442DE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0173" y="6374148"/>
            <a:ext cx="1708030" cy="363807"/>
          </a:xfrm>
          <a:prstGeom prst="rect">
            <a:avLst/>
          </a:prstGeom>
        </p:spPr>
      </p:pic>
      <p:sp>
        <p:nvSpPr>
          <p:cNvPr id="106" name="TextBox 105">
            <a:extLst>
              <a:ext uri="{FF2B5EF4-FFF2-40B4-BE49-F238E27FC236}">
                <a16:creationId xmlns:a16="http://schemas.microsoft.com/office/drawing/2014/main" id="{E52D86E0-ECBB-0528-EA7B-7678A4D4F858}"/>
              </a:ext>
            </a:extLst>
          </p:cNvPr>
          <p:cNvSpPr txBox="1"/>
          <p:nvPr/>
        </p:nvSpPr>
        <p:spPr>
          <a:xfrm>
            <a:off x="7553348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A306E769-F159-6E6D-E83D-701B453559B8}"/>
              </a:ext>
            </a:extLst>
          </p:cNvPr>
          <p:cNvSpPr/>
          <p:nvPr/>
        </p:nvSpPr>
        <p:spPr>
          <a:xfrm>
            <a:off x="7561311" y="6364772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8" name="그림 107">
            <a:extLst>
              <a:ext uri="{FF2B5EF4-FFF2-40B4-BE49-F238E27FC236}">
                <a16:creationId xmlns:a16="http://schemas.microsoft.com/office/drawing/2014/main" id="{243BBFAE-E60B-D1C6-9EDD-28077FFB36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9499" y="6347936"/>
            <a:ext cx="1708030" cy="363807"/>
          </a:xfrm>
          <a:prstGeom prst="rect">
            <a:avLst/>
          </a:prstGeom>
        </p:spPr>
      </p:pic>
      <p:sp>
        <p:nvSpPr>
          <p:cNvPr id="109" name="TextBox 108">
            <a:extLst>
              <a:ext uri="{FF2B5EF4-FFF2-40B4-BE49-F238E27FC236}">
                <a16:creationId xmlns:a16="http://schemas.microsoft.com/office/drawing/2014/main" id="{FD2D591F-1F4F-D7C3-159D-29F30A58A46C}"/>
              </a:ext>
            </a:extLst>
          </p:cNvPr>
          <p:cNvSpPr txBox="1"/>
          <p:nvPr/>
        </p:nvSpPr>
        <p:spPr>
          <a:xfrm>
            <a:off x="9872674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836D8FCC-10D9-6E3A-ACEF-4A24E1C81213}"/>
              </a:ext>
            </a:extLst>
          </p:cNvPr>
          <p:cNvSpPr/>
          <p:nvPr/>
        </p:nvSpPr>
        <p:spPr>
          <a:xfrm>
            <a:off x="9880637" y="6338044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205536D6-12D2-C80E-088E-375115CDDD4E}"/>
              </a:ext>
            </a:extLst>
          </p:cNvPr>
          <p:cNvSpPr txBox="1"/>
          <p:nvPr/>
        </p:nvSpPr>
        <p:spPr>
          <a:xfrm>
            <a:off x="5252944" y="6364850"/>
            <a:ext cx="1726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2" name="그림 111">
            <a:extLst>
              <a:ext uri="{FF2B5EF4-FFF2-40B4-BE49-F238E27FC236}">
                <a16:creationId xmlns:a16="http://schemas.microsoft.com/office/drawing/2014/main" id="{09289FB8-42DA-E3F9-1A1D-9E0AD196BE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3166" y="6361089"/>
            <a:ext cx="1708030" cy="363807"/>
          </a:xfrm>
          <a:prstGeom prst="rect">
            <a:avLst/>
          </a:prstGeom>
        </p:spPr>
      </p:pic>
      <p:sp>
        <p:nvSpPr>
          <p:cNvPr id="113" name="TextBox 112">
            <a:extLst>
              <a:ext uri="{FF2B5EF4-FFF2-40B4-BE49-F238E27FC236}">
                <a16:creationId xmlns:a16="http://schemas.microsoft.com/office/drawing/2014/main" id="{AF33B35E-8901-4B92-D768-A76CBC4F0838}"/>
              </a:ext>
            </a:extLst>
          </p:cNvPr>
          <p:cNvSpPr txBox="1"/>
          <p:nvPr/>
        </p:nvSpPr>
        <p:spPr>
          <a:xfrm>
            <a:off x="7566341" y="6350610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Haar</a:t>
            </a:r>
            <a:r>
              <a:rPr lang="en-US" altLang="ko-KR" sz="1500" dirty="0"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classifier</a:t>
            </a:r>
            <a:endParaRPr lang="ko-KR" altLang="en-US" sz="1500" dirty="0">
              <a:solidFill>
                <a:srgbClr val="6456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7E2AA864-F0E3-2FB5-3EB1-B4F7D8DD8F1B}"/>
              </a:ext>
            </a:extLst>
          </p:cNvPr>
          <p:cNvSpPr/>
          <p:nvPr/>
        </p:nvSpPr>
        <p:spPr>
          <a:xfrm>
            <a:off x="7561311" y="6344452"/>
            <a:ext cx="1708030" cy="393502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solidFill>
                <a:srgbClr val="6456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5" name="슬라이드 번호 개체 틀 1">
            <a:extLst>
              <a:ext uri="{FF2B5EF4-FFF2-40B4-BE49-F238E27FC236}">
                <a16:creationId xmlns:a16="http://schemas.microsoft.com/office/drawing/2014/main" id="{58031C40-AD3B-58D6-51B3-FCDAEC520EC2}"/>
              </a:ext>
            </a:extLst>
          </p:cNvPr>
          <p:cNvSpPr txBox="1">
            <a:spLocks/>
          </p:cNvSpPr>
          <p:nvPr/>
        </p:nvSpPr>
        <p:spPr>
          <a:xfrm>
            <a:off x="8597462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/>
              <a:pPr/>
              <a:t>45</a:t>
            </a:fld>
            <a:endParaRPr lang="ko-KR" altLang="en-US"/>
          </a:p>
        </p:txBody>
      </p:sp>
      <p:sp>
        <p:nvSpPr>
          <p:cNvPr id="116" name="슬라이드 번호 개체 틀 1">
            <a:extLst>
              <a:ext uri="{FF2B5EF4-FFF2-40B4-BE49-F238E27FC236}">
                <a16:creationId xmlns:a16="http://schemas.microsoft.com/office/drawing/2014/main" id="{A3EB5972-3A9B-724C-9CE7-3BB3B7FF1196}"/>
              </a:ext>
            </a:extLst>
          </p:cNvPr>
          <p:cNvSpPr txBox="1">
            <a:spLocks/>
          </p:cNvSpPr>
          <p:nvPr/>
        </p:nvSpPr>
        <p:spPr>
          <a:xfrm>
            <a:off x="8597462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45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7" name="슬라이드 번호 개체 틀 1">
            <a:extLst>
              <a:ext uri="{FF2B5EF4-FFF2-40B4-BE49-F238E27FC236}">
                <a16:creationId xmlns:a16="http://schemas.microsoft.com/office/drawing/2014/main" id="{76203385-072C-D78F-28D1-69DDEC478830}"/>
              </a:ext>
            </a:extLst>
          </p:cNvPr>
          <p:cNvSpPr txBox="1">
            <a:spLocks/>
          </p:cNvSpPr>
          <p:nvPr/>
        </p:nvSpPr>
        <p:spPr>
          <a:xfrm>
            <a:off x="8597462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45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8" name="슬라이드 번호 개체 틀 1">
            <a:extLst>
              <a:ext uri="{FF2B5EF4-FFF2-40B4-BE49-F238E27FC236}">
                <a16:creationId xmlns:a16="http://schemas.microsoft.com/office/drawing/2014/main" id="{BD00124E-302D-0A98-2F8E-DF9DC90CE3C8}"/>
              </a:ext>
            </a:extLst>
          </p:cNvPr>
          <p:cNvSpPr txBox="1">
            <a:spLocks/>
          </p:cNvSpPr>
          <p:nvPr/>
        </p:nvSpPr>
        <p:spPr>
          <a:xfrm>
            <a:off x="8597462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45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9" name="슬라이드 번호 개체 틀 1">
            <a:extLst>
              <a:ext uri="{FF2B5EF4-FFF2-40B4-BE49-F238E27FC236}">
                <a16:creationId xmlns:a16="http://schemas.microsoft.com/office/drawing/2014/main" id="{AF0F9082-061D-D128-90EB-88D25A5897B8}"/>
              </a:ext>
            </a:extLst>
          </p:cNvPr>
          <p:cNvSpPr txBox="1">
            <a:spLocks/>
          </p:cNvSpPr>
          <p:nvPr/>
        </p:nvSpPr>
        <p:spPr>
          <a:xfrm>
            <a:off x="8597462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45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0" name="그림 119">
            <a:extLst>
              <a:ext uri="{FF2B5EF4-FFF2-40B4-BE49-F238E27FC236}">
                <a16:creationId xmlns:a16="http://schemas.microsoft.com/office/drawing/2014/main" id="{B3540E08-DEE2-64EB-EB0C-518ACC4FA8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6821" y="6384039"/>
            <a:ext cx="1708030" cy="363807"/>
          </a:xfrm>
          <a:prstGeom prst="rect">
            <a:avLst/>
          </a:prstGeom>
        </p:spPr>
      </p:pic>
      <p:pic>
        <p:nvPicPr>
          <p:cNvPr id="121" name="그림 120">
            <a:extLst>
              <a:ext uri="{FF2B5EF4-FFF2-40B4-BE49-F238E27FC236}">
                <a16:creationId xmlns:a16="http://schemas.microsoft.com/office/drawing/2014/main" id="{827F2681-7C6F-C50E-D308-489B08366D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195" y="6357667"/>
            <a:ext cx="1708030" cy="363807"/>
          </a:xfrm>
          <a:prstGeom prst="rect">
            <a:avLst/>
          </a:prstGeom>
        </p:spPr>
      </p:pic>
      <p:sp>
        <p:nvSpPr>
          <p:cNvPr id="122" name="TextBox 121">
            <a:extLst>
              <a:ext uri="{FF2B5EF4-FFF2-40B4-BE49-F238E27FC236}">
                <a16:creationId xmlns:a16="http://schemas.microsoft.com/office/drawing/2014/main" id="{DEE2C2E1-D476-2ADD-2018-63E9F0C13DA2}"/>
              </a:ext>
            </a:extLst>
          </p:cNvPr>
          <p:cNvSpPr txBox="1"/>
          <p:nvPr/>
        </p:nvSpPr>
        <p:spPr>
          <a:xfrm>
            <a:off x="590195" y="6364774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3" name="그림 122">
            <a:extLst>
              <a:ext uri="{FF2B5EF4-FFF2-40B4-BE49-F238E27FC236}">
                <a16:creationId xmlns:a16="http://schemas.microsoft.com/office/drawing/2014/main" id="{E4E4BCE5-D5C8-1CEE-3B78-2A7613831F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7035" y="6374148"/>
            <a:ext cx="1708030" cy="363807"/>
          </a:xfrm>
          <a:prstGeom prst="rect">
            <a:avLst/>
          </a:prstGeom>
        </p:spPr>
      </p:pic>
      <p:sp>
        <p:nvSpPr>
          <p:cNvPr id="124" name="TextBox 123">
            <a:extLst>
              <a:ext uri="{FF2B5EF4-FFF2-40B4-BE49-F238E27FC236}">
                <a16:creationId xmlns:a16="http://schemas.microsoft.com/office/drawing/2014/main" id="{7736286E-15D4-1BD6-D0C4-6C8B76784FE1}"/>
              </a:ext>
            </a:extLst>
          </p:cNvPr>
          <p:cNvSpPr txBox="1"/>
          <p:nvPr/>
        </p:nvSpPr>
        <p:spPr>
          <a:xfrm>
            <a:off x="7540210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5" name="그림 124">
            <a:extLst>
              <a:ext uri="{FF2B5EF4-FFF2-40B4-BE49-F238E27FC236}">
                <a16:creationId xmlns:a16="http://schemas.microsoft.com/office/drawing/2014/main" id="{36449B95-C88C-6957-02FB-FE4DDCD370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6361" y="6347936"/>
            <a:ext cx="1708030" cy="363807"/>
          </a:xfrm>
          <a:prstGeom prst="rect">
            <a:avLst/>
          </a:prstGeom>
        </p:spPr>
      </p:pic>
      <p:sp>
        <p:nvSpPr>
          <p:cNvPr id="126" name="TextBox 125">
            <a:extLst>
              <a:ext uri="{FF2B5EF4-FFF2-40B4-BE49-F238E27FC236}">
                <a16:creationId xmlns:a16="http://schemas.microsoft.com/office/drawing/2014/main" id="{795209D7-3FA0-4330-DA6A-38B82BABCEDF}"/>
              </a:ext>
            </a:extLst>
          </p:cNvPr>
          <p:cNvSpPr txBox="1"/>
          <p:nvPr/>
        </p:nvSpPr>
        <p:spPr>
          <a:xfrm>
            <a:off x="9859536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0B74DAEB-40C7-8D19-1E77-EE8E0047FFCF}"/>
              </a:ext>
            </a:extLst>
          </p:cNvPr>
          <p:cNvSpPr/>
          <p:nvPr/>
        </p:nvSpPr>
        <p:spPr>
          <a:xfrm>
            <a:off x="9867499" y="6338044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8" name="그림 127">
            <a:extLst>
              <a:ext uri="{FF2B5EF4-FFF2-40B4-BE49-F238E27FC236}">
                <a16:creationId xmlns:a16="http://schemas.microsoft.com/office/drawing/2014/main" id="{582AC6EC-5278-6F17-9A72-607A805741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8383" y="6365522"/>
            <a:ext cx="1708030" cy="363807"/>
          </a:xfrm>
          <a:prstGeom prst="rect">
            <a:avLst/>
          </a:prstGeom>
        </p:spPr>
      </p:pic>
      <p:sp>
        <p:nvSpPr>
          <p:cNvPr id="129" name="TextBox 128">
            <a:extLst>
              <a:ext uri="{FF2B5EF4-FFF2-40B4-BE49-F238E27FC236}">
                <a16:creationId xmlns:a16="http://schemas.microsoft.com/office/drawing/2014/main" id="{4A862359-A090-40A7-5A2B-D2E039FC2D80}"/>
              </a:ext>
            </a:extLst>
          </p:cNvPr>
          <p:cNvSpPr txBox="1"/>
          <p:nvPr/>
        </p:nvSpPr>
        <p:spPr>
          <a:xfrm>
            <a:off x="2901558" y="6355043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Preprocessin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788AE8D3-0A61-2878-8A62-2C9AFF9DC7E3}"/>
              </a:ext>
            </a:extLst>
          </p:cNvPr>
          <p:cNvSpPr txBox="1"/>
          <p:nvPr/>
        </p:nvSpPr>
        <p:spPr>
          <a:xfrm>
            <a:off x="5239806" y="6364850"/>
            <a:ext cx="1726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B4698BF4-D698-97D0-E07D-2772436A87FD}"/>
              </a:ext>
            </a:extLst>
          </p:cNvPr>
          <p:cNvSpPr/>
          <p:nvPr/>
        </p:nvSpPr>
        <p:spPr>
          <a:xfrm>
            <a:off x="587559" y="6355043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018EA431-C564-E27C-3495-CBE03F3543B9}"/>
              </a:ext>
            </a:extLst>
          </p:cNvPr>
          <p:cNvSpPr/>
          <p:nvPr/>
        </p:nvSpPr>
        <p:spPr>
          <a:xfrm>
            <a:off x="2912125" y="6360081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BB63F350-ED05-77E1-CE42-08B7FDEE649C}"/>
              </a:ext>
            </a:extLst>
          </p:cNvPr>
          <p:cNvSpPr/>
          <p:nvPr/>
        </p:nvSpPr>
        <p:spPr>
          <a:xfrm>
            <a:off x="5249267" y="6384039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4" name="슬라이드 번호 개체 틀 1">
            <a:extLst>
              <a:ext uri="{FF2B5EF4-FFF2-40B4-BE49-F238E27FC236}">
                <a16:creationId xmlns:a16="http://schemas.microsoft.com/office/drawing/2014/main" id="{5DBF8D45-22B6-251F-395E-16E6F87FCE3E}"/>
              </a:ext>
            </a:extLst>
          </p:cNvPr>
          <p:cNvSpPr txBox="1">
            <a:spLocks/>
          </p:cNvSpPr>
          <p:nvPr/>
        </p:nvSpPr>
        <p:spPr>
          <a:xfrm>
            <a:off x="8597462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/>
              <a:pPr/>
              <a:t>45</a:t>
            </a:fld>
            <a:endParaRPr lang="ko-KR" altLang="en-US"/>
          </a:p>
        </p:txBody>
      </p:sp>
      <p:sp>
        <p:nvSpPr>
          <p:cNvPr id="135" name="슬라이드 번호 개체 틀 1">
            <a:extLst>
              <a:ext uri="{FF2B5EF4-FFF2-40B4-BE49-F238E27FC236}">
                <a16:creationId xmlns:a16="http://schemas.microsoft.com/office/drawing/2014/main" id="{D10BE315-D161-B37F-5805-92447EE85B02}"/>
              </a:ext>
            </a:extLst>
          </p:cNvPr>
          <p:cNvSpPr txBox="1">
            <a:spLocks/>
          </p:cNvSpPr>
          <p:nvPr/>
        </p:nvSpPr>
        <p:spPr>
          <a:xfrm>
            <a:off x="8597462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/>
              <a:pPr/>
              <a:t>45</a:t>
            </a:fld>
            <a:endParaRPr lang="ko-KR" altLang="en-US"/>
          </a:p>
        </p:txBody>
      </p:sp>
      <p:pic>
        <p:nvPicPr>
          <p:cNvPr id="136" name="그림 135">
            <a:extLst>
              <a:ext uri="{FF2B5EF4-FFF2-40B4-BE49-F238E27FC236}">
                <a16:creationId xmlns:a16="http://schemas.microsoft.com/office/drawing/2014/main" id="{1E4B90E5-A6BC-33CD-DC6C-F707FD4758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6821" y="6384039"/>
            <a:ext cx="1708030" cy="363807"/>
          </a:xfrm>
          <a:prstGeom prst="rect">
            <a:avLst/>
          </a:prstGeom>
        </p:spPr>
      </p:pic>
      <p:pic>
        <p:nvPicPr>
          <p:cNvPr id="137" name="그림 136">
            <a:extLst>
              <a:ext uri="{FF2B5EF4-FFF2-40B4-BE49-F238E27FC236}">
                <a16:creationId xmlns:a16="http://schemas.microsoft.com/office/drawing/2014/main" id="{BC0AC9E7-4D9A-E95F-F923-60CAA413A0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195" y="6357667"/>
            <a:ext cx="1708030" cy="363807"/>
          </a:xfrm>
          <a:prstGeom prst="rect">
            <a:avLst/>
          </a:prstGeom>
        </p:spPr>
      </p:pic>
      <p:sp>
        <p:nvSpPr>
          <p:cNvPr id="138" name="TextBox 137">
            <a:extLst>
              <a:ext uri="{FF2B5EF4-FFF2-40B4-BE49-F238E27FC236}">
                <a16:creationId xmlns:a16="http://schemas.microsoft.com/office/drawing/2014/main" id="{350C67DF-537D-15EC-0030-B3C7704BDC6E}"/>
              </a:ext>
            </a:extLst>
          </p:cNvPr>
          <p:cNvSpPr txBox="1"/>
          <p:nvPr/>
        </p:nvSpPr>
        <p:spPr>
          <a:xfrm>
            <a:off x="590195" y="6364774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</a:rPr>
              <a:t>Intro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139" name="그림 138">
            <a:extLst>
              <a:ext uri="{FF2B5EF4-FFF2-40B4-BE49-F238E27FC236}">
                <a16:creationId xmlns:a16="http://schemas.microsoft.com/office/drawing/2014/main" id="{B4EB5206-22C2-FB71-7D0E-9254722EEA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7035" y="6374148"/>
            <a:ext cx="1708030" cy="363807"/>
          </a:xfrm>
          <a:prstGeom prst="rect">
            <a:avLst/>
          </a:prstGeom>
        </p:spPr>
      </p:pic>
      <p:sp>
        <p:nvSpPr>
          <p:cNvPr id="140" name="TextBox 139">
            <a:extLst>
              <a:ext uri="{FF2B5EF4-FFF2-40B4-BE49-F238E27FC236}">
                <a16:creationId xmlns:a16="http://schemas.microsoft.com/office/drawing/2014/main" id="{F9201914-FE4D-6704-F9CE-6C764B92D934}"/>
              </a:ext>
            </a:extLst>
          </p:cNvPr>
          <p:cNvSpPr txBox="1"/>
          <p:nvPr/>
        </p:nvSpPr>
        <p:spPr>
          <a:xfrm>
            <a:off x="7540210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7DF3601E-E8B6-15A4-64C5-F8E2CA7BD007}"/>
              </a:ext>
            </a:extLst>
          </p:cNvPr>
          <p:cNvSpPr/>
          <p:nvPr/>
        </p:nvSpPr>
        <p:spPr>
          <a:xfrm>
            <a:off x="7548173" y="6364772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/>
          </a:p>
        </p:txBody>
      </p:sp>
      <p:pic>
        <p:nvPicPr>
          <p:cNvPr id="142" name="그림 141">
            <a:extLst>
              <a:ext uri="{FF2B5EF4-FFF2-40B4-BE49-F238E27FC236}">
                <a16:creationId xmlns:a16="http://schemas.microsoft.com/office/drawing/2014/main" id="{1E07E356-3499-E821-0ACB-FB4D095206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6361" y="6347936"/>
            <a:ext cx="1708030" cy="363807"/>
          </a:xfrm>
          <a:prstGeom prst="rect">
            <a:avLst/>
          </a:prstGeom>
        </p:spPr>
      </p:pic>
      <p:sp>
        <p:nvSpPr>
          <p:cNvPr id="143" name="TextBox 142">
            <a:extLst>
              <a:ext uri="{FF2B5EF4-FFF2-40B4-BE49-F238E27FC236}">
                <a16:creationId xmlns:a16="http://schemas.microsoft.com/office/drawing/2014/main" id="{51FAA03C-94F6-E129-BF2E-E74D95EC9CBE}"/>
              </a:ext>
            </a:extLst>
          </p:cNvPr>
          <p:cNvSpPr txBox="1"/>
          <p:nvPr/>
        </p:nvSpPr>
        <p:spPr>
          <a:xfrm>
            <a:off x="9859536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CCE89ECB-7821-0BD4-9E0D-EA869DA2519F}"/>
              </a:ext>
            </a:extLst>
          </p:cNvPr>
          <p:cNvSpPr/>
          <p:nvPr/>
        </p:nvSpPr>
        <p:spPr>
          <a:xfrm>
            <a:off x="9867499" y="6338044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/>
          </a:p>
        </p:txBody>
      </p:sp>
      <p:pic>
        <p:nvPicPr>
          <p:cNvPr id="145" name="그림 144">
            <a:extLst>
              <a:ext uri="{FF2B5EF4-FFF2-40B4-BE49-F238E27FC236}">
                <a16:creationId xmlns:a16="http://schemas.microsoft.com/office/drawing/2014/main" id="{CDD0AAC3-B9F7-CCA6-0679-C5D19314CC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8383" y="6365522"/>
            <a:ext cx="1708030" cy="363807"/>
          </a:xfrm>
          <a:prstGeom prst="rect">
            <a:avLst/>
          </a:prstGeom>
        </p:spPr>
      </p:pic>
      <p:sp>
        <p:nvSpPr>
          <p:cNvPr id="146" name="TextBox 145">
            <a:extLst>
              <a:ext uri="{FF2B5EF4-FFF2-40B4-BE49-F238E27FC236}">
                <a16:creationId xmlns:a16="http://schemas.microsoft.com/office/drawing/2014/main" id="{F89828D5-ED29-4870-90FB-274EF5A27247}"/>
              </a:ext>
            </a:extLst>
          </p:cNvPr>
          <p:cNvSpPr txBox="1"/>
          <p:nvPr/>
        </p:nvSpPr>
        <p:spPr>
          <a:xfrm>
            <a:off x="2901558" y="6355043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</a:rPr>
              <a:t>Preprocessin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0B1B0008-3993-32E0-413E-E9CA9DB6E7A5}"/>
              </a:ext>
            </a:extLst>
          </p:cNvPr>
          <p:cNvSpPr txBox="1"/>
          <p:nvPr/>
        </p:nvSpPr>
        <p:spPr>
          <a:xfrm>
            <a:off x="5239806" y="6364850"/>
            <a:ext cx="1726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</a:rPr>
              <a:t>Machine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1F0DBC6A-E7EA-B524-124F-DD106C261DE7}"/>
              </a:ext>
            </a:extLst>
          </p:cNvPr>
          <p:cNvSpPr/>
          <p:nvPr/>
        </p:nvSpPr>
        <p:spPr>
          <a:xfrm>
            <a:off x="587559" y="6355043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/>
          </a:p>
          <a:p>
            <a:pPr algn="ctr"/>
            <a:endParaRPr lang="ko-KR" altLang="en-US" sz="1500" dirty="0"/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9784C4F6-3598-6F42-458A-EFD7E6F4ADC1}"/>
              </a:ext>
            </a:extLst>
          </p:cNvPr>
          <p:cNvSpPr/>
          <p:nvPr/>
        </p:nvSpPr>
        <p:spPr>
          <a:xfrm>
            <a:off x="2912125" y="6360081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/>
          </a:p>
          <a:p>
            <a:pPr algn="ctr"/>
            <a:endParaRPr lang="ko-KR" altLang="en-US" sz="1500" dirty="0"/>
          </a:p>
        </p:txBody>
      </p:sp>
      <p:sp>
        <p:nvSpPr>
          <p:cNvPr id="150" name="슬라이드 번호 개체 틀 1">
            <a:extLst>
              <a:ext uri="{FF2B5EF4-FFF2-40B4-BE49-F238E27FC236}">
                <a16:creationId xmlns:a16="http://schemas.microsoft.com/office/drawing/2014/main" id="{A96B0702-32FE-CC9F-433B-7C0E1CDD572D}"/>
              </a:ext>
            </a:extLst>
          </p:cNvPr>
          <p:cNvSpPr txBox="1">
            <a:spLocks/>
          </p:cNvSpPr>
          <p:nvPr/>
        </p:nvSpPr>
        <p:spPr>
          <a:xfrm>
            <a:off x="8597462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/>
              <a:pPr/>
              <a:t>45</a:t>
            </a:fld>
            <a:endParaRPr lang="ko-KR" altLang="en-US"/>
          </a:p>
        </p:txBody>
      </p:sp>
      <p:pic>
        <p:nvPicPr>
          <p:cNvPr id="151" name="그림 150">
            <a:extLst>
              <a:ext uri="{FF2B5EF4-FFF2-40B4-BE49-F238E27FC236}">
                <a16:creationId xmlns:a16="http://schemas.microsoft.com/office/drawing/2014/main" id="{67BA2E62-921B-5C22-FB73-096EE8328F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6821" y="6384039"/>
            <a:ext cx="1708030" cy="363807"/>
          </a:xfrm>
          <a:prstGeom prst="rect">
            <a:avLst/>
          </a:prstGeom>
        </p:spPr>
      </p:pic>
      <p:grpSp>
        <p:nvGrpSpPr>
          <p:cNvPr id="152" name="그룹 151">
            <a:extLst>
              <a:ext uri="{FF2B5EF4-FFF2-40B4-BE49-F238E27FC236}">
                <a16:creationId xmlns:a16="http://schemas.microsoft.com/office/drawing/2014/main" id="{1F243A71-350E-CFEF-4B5E-469B22D4D512}"/>
              </a:ext>
            </a:extLst>
          </p:cNvPr>
          <p:cNvGrpSpPr/>
          <p:nvPr/>
        </p:nvGrpSpPr>
        <p:grpSpPr>
          <a:xfrm>
            <a:off x="590195" y="6357667"/>
            <a:ext cx="1708030" cy="363807"/>
            <a:chOff x="129396" y="6357667"/>
            <a:chExt cx="1708030" cy="363807"/>
          </a:xfrm>
        </p:grpSpPr>
        <p:pic>
          <p:nvPicPr>
            <p:cNvPr id="153" name="그림 152">
              <a:extLst>
                <a:ext uri="{FF2B5EF4-FFF2-40B4-BE49-F238E27FC236}">
                  <a16:creationId xmlns:a16="http://schemas.microsoft.com/office/drawing/2014/main" id="{EAD4681E-71EC-960F-1F98-7F74DBB41A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9396" y="6357667"/>
              <a:ext cx="1708030" cy="363807"/>
            </a:xfrm>
            <a:prstGeom prst="rect">
              <a:avLst/>
            </a:prstGeom>
          </p:spPr>
        </p:pic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36CFFDB1-EFD1-1608-8C34-D4CEE387FDAC}"/>
                </a:ext>
              </a:extLst>
            </p:cNvPr>
            <p:cNvSpPr txBox="1"/>
            <p:nvPr/>
          </p:nvSpPr>
          <p:spPr>
            <a:xfrm>
              <a:off x="129396" y="6364774"/>
              <a:ext cx="1695933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500" dirty="0">
                  <a:solidFill>
                    <a:schemeClr val="accent6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Intro</a:t>
              </a:r>
              <a:endParaRPr lang="ko-KR" altLang="en-US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155" name="그림 154">
            <a:extLst>
              <a:ext uri="{FF2B5EF4-FFF2-40B4-BE49-F238E27FC236}">
                <a16:creationId xmlns:a16="http://schemas.microsoft.com/office/drawing/2014/main" id="{C4494622-DE65-CA4B-160F-EB328A1C69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7035" y="6374148"/>
            <a:ext cx="1708030" cy="363807"/>
          </a:xfrm>
          <a:prstGeom prst="rect">
            <a:avLst/>
          </a:prstGeom>
        </p:spPr>
      </p:pic>
      <p:sp>
        <p:nvSpPr>
          <p:cNvPr id="156" name="TextBox 155">
            <a:extLst>
              <a:ext uri="{FF2B5EF4-FFF2-40B4-BE49-F238E27FC236}">
                <a16:creationId xmlns:a16="http://schemas.microsoft.com/office/drawing/2014/main" id="{FF70F063-CFE0-A2E1-AAB4-AF121DCDA44D}"/>
              </a:ext>
            </a:extLst>
          </p:cNvPr>
          <p:cNvSpPr txBox="1"/>
          <p:nvPr/>
        </p:nvSpPr>
        <p:spPr>
          <a:xfrm>
            <a:off x="7540210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A4AC9974-5EA0-746A-D8C5-85F2741696FC}"/>
              </a:ext>
            </a:extLst>
          </p:cNvPr>
          <p:cNvSpPr/>
          <p:nvPr/>
        </p:nvSpPr>
        <p:spPr>
          <a:xfrm>
            <a:off x="7548173" y="6364772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8" name="그림 157">
            <a:extLst>
              <a:ext uri="{FF2B5EF4-FFF2-40B4-BE49-F238E27FC236}">
                <a16:creationId xmlns:a16="http://schemas.microsoft.com/office/drawing/2014/main" id="{340B1D90-900B-50FC-74C7-FC48E1D75E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6361" y="6347936"/>
            <a:ext cx="1708030" cy="363807"/>
          </a:xfrm>
          <a:prstGeom prst="rect">
            <a:avLst/>
          </a:prstGeom>
        </p:spPr>
      </p:pic>
      <p:sp>
        <p:nvSpPr>
          <p:cNvPr id="159" name="TextBox 158">
            <a:extLst>
              <a:ext uri="{FF2B5EF4-FFF2-40B4-BE49-F238E27FC236}">
                <a16:creationId xmlns:a16="http://schemas.microsoft.com/office/drawing/2014/main" id="{50D36BC0-5ED1-79DA-9793-A479A325F9B7}"/>
              </a:ext>
            </a:extLst>
          </p:cNvPr>
          <p:cNvSpPr txBox="1"/>
          <p:nvPr/>
        </p:nvSpPr>
        <p:spPr>
          <a:xfrm>
            <a:off x="9859536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CAA6582C-C3E7-9FC1-012A-2279697B4D44}"/>
              </a:ext>
            </a:extLst>
          </p:cNvPr>
          <p:cNvSpPr/>
          <p:nvPr/>
        </p:nvSpPr>
        <p:spPr>
          <a:xfrm>
            <a:off x="9867499" y="6338044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3F495FA5-F4E3-59C6-E572-E2CDABBA71C8}"/>
              </a:ext>
            </a:extLst>
          </p:cNvPr>
          <p:cNvSpPr txBox="1"/>
          <p:nvPr/>
        </p:nvSpPr>
        <p:spPr>
          <a:xfrm>
            <a:off x="5239806" y="6364850"/>
            <a:ext cx="1726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F15F64EB-10DC-7129-3F57-E2A5DDFAEBD8}"/>
              </a:ext>
            </a:extLst>
          </p:cNvPr>
          <p:cNvSpPr/>
          <p:nvPr/>
        </p:nvSpPr>
        <p:spPr>
          <a:xfrm>
            <a:off x="5252772" y="6374147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0CF71B67-DC75-924B-8372-E387E6BE1E01}"/>
              </a:ext>
            </a:extLst>
          </p:cNvPr>
          <p:cNvSpPr/>
          <p:nvPr/>
        </p:nvSpPr>
        <p:spPr>
          <a:xfrm>
            <a:off x="587559" y="6355043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4" name="그림 163">
            <a:extLst>
              <a:ext uri="{FF2B5EF4-FFF2-40B4-BE49-F238E27FC236}">
                <a16:creationId xmlns:a16="http://schemas.microsoft.com/office/drawing/2014/main" id="{3638A98C-9AF6-16DB-5156-EB6A3F2732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7035" y="6374148"/>
            <a:ext cx="1708030" cy="363807"/>
          </a:xfrm>
          <a:prstGeom prst="rect">
            <a:avLst/>
          </a:prstGeom>
        </p:spPr>
      </p:pic>
      <p:sp>
        <p:nvSpPr>
          <p:cNvPr id="165" name="TextBox 164">
            <a:extLst>
              <a:ext uri="{FF2B5EF4-FFF2-40B4-BE49-F238E27FC236}">
                <a16:creationId xmlns:a16="http://schemas.microsoft.com/office/drawing/2014/main" id="{845A9E35-7716-2ABE-C64E-1AFB96EBA130}"/>
              </a:ext>
            </a:extLst>
          </p:cNvPr>
          <p:cNvSpPr txBox="1"/>
          <p:nvPr/>
        </p:nvSpPr>
        <p:spPr>
          <a:xfrm>
            <a:off x="7540210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Haar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classifier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6" name="그림 165">
            <a:extLst>
              <a:ext uri="{FF2B5EF4-FFF2-40B4-BE49-F238E27FC236}">
                <a16:creationId xmlns:a16="http://schemas.microsoft.com/office/drawing/2014/main" id="{D55597A9-DE04-E52C-9E34-1EEC191E30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6361" y="6347936"/>
            <a:ext cx="1708030" cy="363807"/>
          </a:xfrm>
          <a:prstGeom prst="rect">
            <a:avLst/>
          </a:prstGeom>
        </p:spPr>
      </p:pic>
      <p:sp>
        <p:nvSpPr>
          <p:cNvPr id="167" name="TextBox 166">
            <a:extLst>
              <a:ext uri="{FF2B5EF4-FFF2-40B4-BE49-F238E27FC236}">
                <a16:creationId xmlns:a16="http://schemas.microsoft.com/office/drawing/2014/main" id="{221B949B-A6E7-7ECE-2D70-2393E61F71ED}"/>
              </a:ext>
            </a:extLst>
          </p:cNvPr>
          <p:cNvSpPr txBox="1"/>
          <p:nvPr/>
        </p:nvSpPr>
        <p:spPr>
          <a:xfrm>
            <a:off x="9859536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77812F0C-D601-207B-0DAC-B6C231F8128E}"/>
              </a:ext>
            </a:extLst>
          </p:cNvPr>
          <p:cNvSpPr/>
          <p:nvPr/>
        </p:nvSpPr>
        <p:spPr>
          <a:xfrm>
            <a:off x="7559927" y="6382254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126558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/>
          <p:cNvGrpSpPr/>
          <p:nvPr/>
        </p:nvGrpSpPr>
        <p:grpSpPr>
          <a:xfrm>
            <a:off x="275771" y="423706"/>
            <a:ext cx="6226628" cy="584775"/>
            <a:chOff x="275771" y="423706"/>
            <a:chExt cx="6226628" cy="584775"/>
          </a:xfrm>
        </p:grpSpPr>
        <p:cxnSp>
          <p:nvCxnSpPr>
            <p:cNvPr id="21" name="직선 연결선 20"/>
            <p:cNvCxnSpPr/>
            <p:nvPr/>
          </p:nvCxnSpPr>
          <p:spPr>
            <a:xfrm>
              <a:off x="304799" y="972455"/>
              <a:ext cx="6197600" cy="0"/>
            </a:xfrm>
            <a:prstGeom prst="line">
              <a:avLst/>
            </a:prstGeom>
            <a:ln w="38100">
              <a:solidFill>
                <a:srgbClr val="E4917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직사각형 21"/>
            <p:cNvSpPr/>
            <p:nvPr/>
          </p:nvSpPr>
          <p:spPr>
            <a:xfrm>
              <a:off x="275771" y="423706"/>
              <a:ext cx="312297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64565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3.Current State</a:t>
              </a:r>
              <a:endParaRPr lang="ko-KR" altLang="en-US" sz="3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EFBFD21-6D07-2A4A-B40B-B0538D83D71B}"/>
              </a:ext>
            </a:extLst>
          </p:cNvPr>
          <p:cNvSpPr/>
          <p:nvPr/>
        </p:nvSpPr>
        <p:spPr>
          <a:xfrm>
            <a:off x="291355" y="954222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</a:t>
            </a:r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6456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슬라이드 번호 개체 틀 1">
            <a:extLst>
              <a:ext uri="{FF2B5EF4-FFF2-40B4-BE49-F238E27FC236}">
                <a16:creationId xmlns:a16="http://schemas.microsoft.com/office/drawing/2014/main" id="{FD2E8C3E-F28E-7E4E-A2A6-A3C9FAEED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CB40536-C8E0-4247-A6C3-5135EE3E1BC4}" type="slidenum">
              <a:rPr lang="ko-KR" altLang="en-US" smtClean="0"/>
              <a:t>46</a:t>
            </a:fld>
            <a:endParaRPr lang="ko-KR" altLang="en-US"/>
          </a:p>
        </p:txBody>
      </p:sp>
      <p:sp>
        <p:nvSpPr>
          <p:cNvPr id="10" name="슬라이드 번호 개체 틀 1">
            <a:extLst>
              <a:ext uri="{FF2B5EF4-FFF2-40B4-BE49-F238E27FC236}">
                <a16:creationId xmlns:a16="http://schemas.microsoft.com/office/drawing/2014/main" id="{FD2E8C3E-F28E-7E4E-A2A6-A3C9FAEED9B0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46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슬라이드 번호 개체 틀 1">
            <a:extLst>
              <a:ext uri="{FF2B5EF4-FFF2-40B4-BE49-F238E27FC236}">
                <a16:creationId xmlns:a16="http://schemas.microsoft.com/office/drawing/2014/main" id="{FD2E8C3E-F28E-7E4E-A2A6-A3C9FAEED9B0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46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슬라이드 번호 개체 틀 1">
            <a:extLst>
              <a:ext uri="{FF2B5EF4-FFF2-40B4-BE49-F238E27FC236}">
                <a16:creationId xmlns:a16="http://schemas.microsoft.com/office/drawing/2014/main" id="{FD2E8C3E-F28E-7E4E-A2A6-A3C9FAEED9B0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46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슬라이드 번호 개체 틀 1">
            <a:extLst>
              <a:ext uri="{FF2B5EF4-FFF2-40B4-BE49-F238E27FC236}">
                <a16:creationId xmlns:a16="http://schemas.microsoft.com/office/drawing/2014/main" id="{FD2E8C3E-F28E-7E4E-A2A6-A3C9FAEED9B0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46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슬라이드 번호 개체 틀 1">
            <a:extLst>
              <a:ext uri="{FF2B5EF4-FFF2-40B4-BE49-F238E27FC236}">
                <a16:creationId xmlns:a16="http://schemas.microsoft.com/office/drawing/2014/main" id="{FD2E8C3E-F28E-7E4E-A2A6-A3C9FAEED9B0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46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9959" y="6384039"/>
            <a:ext cx="1708030" cy="363807"/>
          </a:xfrm>
          <a:prstGeom prst="rect">
            <a:avLst/>
          </a:prstGeom>
        </p:spPr>
      </p:pic>
      <p:cxnSp>
        <p:nvCxnSpPr>
          <p:cNvPr id="16" name="직선 연결선 15"/>
          <p:cNvCxnSpPr/>
          <p:nvPr/>
        </p:nvCxnSpPr>
        <p:spPr>
          <a:xfrm>
            <a:off x="0" y="6533617"/>
            <a:ext cx="12192000" cy="5206"/>
          </a:xfrm>
          <a:prstGeom prst="line">
            <a:avLst/>
          </a:prstGeom>
          <a:ln w="38100">
            <a:solidFill>
              <a:srgbClr val="E491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33" y="6357667"/>
            <a:ext cx="1708030" cy="363807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603333" y="6364774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0173" y="6374148"/>
            <a:ext cx="1708030" cy="363807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7553348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9499" y="6347936"/>
            <a:ext cx="1708030" cy="363807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9872674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7595997" y="6366041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1521" y="6365522"/>
            <a:ext cx="1708030" cy="363807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2914696" y="6355043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Preprocessin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252944" y="6364850"/>
            <a:ext cx="1726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600697" y="6355043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2925263" y="6360081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5262405" y="6384039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6981" y="2523513"/>
            <a:ext cx="3162300" cy="2667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4094" y="1307041"/>
            <a:ext cx="2099009" cy="2432943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3897896"/>
            <a:ext cx="3738405" cy="2102853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0" y="4806447"/>
            <a:ext cx="3105150" cy="285750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AEFBFD21-6D07-2A4A-B40B-B0538D83D71B}"/>
              </a:ext>
            </a:extLst>
          </p:cNvPr>
          <p:cNvSpPr/>
          <p:nvPr/>
        </p:nvSpPr>
        <p:spPr>
          <a:xfrm>
            <a:off x="5664698" y="1375626"/>
            <a:ext cx="3672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서로 다른 담배나방에 대해 측정함</a:t>
            </a:r>
          </a:p>
        </p:txBody>
      </p:sp>
      <p:sp>
        <p:nvSpPr>
          <p:cNvPr id="38" name="오른쪽 화살표 15">
            <a:extLst>
              <a:ext uri="{FF2B5EF4-FFF2-40B4-BE49-F238E27FC236}">
                <a16:creationId xmlns:a16="http://schemas.microsoft.com/office/drawing/2014/main" id="{003717A6-3D67-1F43-B00C-13C4D3AB6EE7}"/>
              </a:ext>
            </a:extLst>
          </p:cNvPr>
          <p:cNvSpPr/>
          <p:nvPr/>
        </p:nvSpPr>
        <p:spPr>
          <a:xfrm>
            <a:off x="9003792" y="3443763"/>
            <a:ext cx="978408" cy="484632"/>
          </a:xfrm>
          <a:prstGeom prst="rightArrow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AEFBFD21-6D07-2A4A-B40B-B0538D83D71B}"/>
              </a:ext>
            </a:extLst>
          </p:cNvPr>
          <p:cNvSpPr/>
          <p:nvPr/>
        </p:nvSpPr>
        <p:spPr>
          <a:xfrm>
            <a:off x="10397474" y="3501413"/>
            <a:ext cx="1633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90%</a:t>
            </a:r>
            <a:r>
              <a:rPr lang="ko-KR" altLang="en-US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의 정확도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4F355ED-4B74-AFD0-0906-8B6FCE2B77F5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/>
              <a:pPr/>
              <a:t>46</a:t>
            </a:fld>
            <a:endParaRPr lang="ko-KR" altLang="en-US"/>
          </a:p>
        </p:txBody>
      </p:sp>
      <p:sp>
        <p:nvSpPr>
          <p:cNvPr id="3" name="슬라이드 번호 개체 틀 1">
            <a:extLst>
              <a:ext uri="{FF2B5EF4-FFF2-40B4-BE49-F238E27FC236}">
                <a16:creationId xmlns:a16="http://schemas.microsoft.com/office/drawing/2014/main" id="{A28FB645-6A47-204A-A5E1-B26ED3BD2DF3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46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슬라이드 번호 개체 틀 1">
            <a:extLst>
              <a:ext uri="{FF2B5EF4-FFF2-40B4-BE49-F238E27FC236}">
                <a16:creationId xmlns:a16="http://schemas.microsoft.com/office/drawing/2014/main" id="{724459BB-B373-201B-487C-87F28B130503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46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11F19E8F-6556-0ED5-48AD-056896B461BE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46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슬라이드 번호 개체 틀 1">
            <a:extLst>
              <a:ext uri="{FF2B5EF4-FFF2-40B4-BE49-F238E27FC236}">
                <a16:creationId xmlns:a16="http://schemas.microsoft.com/office/drawing/2014/main" id="{C3CD8652-8D1E-5480-A04F-E0C941B21C1F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46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슬라이드 번호 개체 틀 1">
            <a:extLst>
              <a:ext uri="{FF2B5EF4-FFF2-40B4-BE49-F238E27FC236}">
                <a16:creationId xmlns:a16="http://schemas.microsoft.com/office/drawing/2014/main" id="{2370095F-B422-40C4-DF4B-CD12C4837E29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46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4E61A229-4E6A-E897-B266-DBAA76A09E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9959" y="6384039"/>
            <a:ext cx="1708030" cy="363807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4B2E461B-6126-B291-C4B0-BCCCD14ED2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33" y="6357667"/>
            <a:ext cx="1708030" cy="363807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27E39615-EAEC-46D6-B2C6-1691700A93D2}"/>
              </a:ext>
            </a:extLst>
          </p:cNvPr>
          <p:cNvSpPr txBox="1"/>
          <p:nvPr/>
        </p:nvSpPr>
        <p:spPr>
          <a:xfrm>
            <a:off x="603333" y="6364774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7D5041E2-C98F-331B-64B2-DC33FCDF66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0173" y="6374148"/>
            <a:ext cx="1708030" cy="363807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8198C67F-0FBC-D055-AD79-F44976C58490}"/>
              </a:ext>
            </a:extLst>
          </p:cNvPr>
          <p:cNvSpPr txBox="1"/>
          <p:nvPr/>
        </p:nvSpPr>
        <p:spPr>
          <a:xfrm>
            <a:off x="7553348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AC302112-E174-BAFF-1366-61DDA2F01E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9499" y="6347936"/>
            <a:ext cx="1708030" cy="363807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7DDD49E4-D6A7-FD60-D990-F9F9F9C93907}"/>
              </a:ext>
            </a:extLst>
          </p:cNvPr>
          <p:cNvSpPr txBox="1"/>
          <p:nvPr/>
        </p:nvSpPr>
        <p:spPr>
          <a:xfrm>
            <a:off x="9872674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0705194E-325B-21F5-0E75-9E23451003D7}"/>
              </a:ext>
            </a:extLst>
          </p:cNvPr>
          <p:cNvSpPr/>
          <p:nvPr/>
        </p:nvSpPr>
        <p:spPr>
          <a:xfrm>
            <a:off x="7595997" y="6366041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id="{0D0E17C2-14FE-7526-4A0A-5721F62B51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1521" y="6365522"/>
            <a:ext cx="1708030" cy="363807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E6B1BD6D-1269-63BE-7D32-DB03A7CD6C0C}"/>
              </a:ext>
            </a:extLst>
          </p:cNvPr>
          <p:cNvSpPr txBox="1"/>
          <p:nvPr/>
        </p:nvSpPr>
        <p:spPr>
          <a:xfrm>
            <a:off x="2914696" y="6355043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Preprocessin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EAB4E1A-2F90-AC33-1937-7EB89C3CE51B}"/>
              </a:ext>
            </a:extLst>
          </p:cNvPr>
          <p:cNvSpPr txBox="1"/>
          <p:nvPr/>
        </p:nvSpPr>
        <p:spPr>
          <a:xfrm>
            <a:off x="5252944" y="6364850"/>
            <a:ext cx="1726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B4A3B7AA-77D5-65DB-0796-48C4A69F8474}"/>
              </a:ext>
            </a:extLst>
          </p:cNvPr>
          <p:cNvSpPr/>
          <p:nvPr/>
        </p:nvSpPr>
        <p:spPr>
          <a:xfrm>
            <a:off x="600697" y="6355043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214F9AC1-BE2C-5102-23F2-C513726C8882}"/>
              </a:ext>
            </a:extLst>
          </p:cNvPr>
          <p:cNvSpPr/>
          <p:nvPr/>
        </p:nvSpPr>
        <p:spPr>
          <a:xfrm>
            <a:off x="2925263" y="6360081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D68586C2-A4DE-D2BC-AF02-A4F1F143D7DF}"/>
              </a:ext>
            </a:extLst>
          </p:cNvPr>
          <p:cNvSpPr/>
          <p:nvPr/>
        </p:nvSpPr>
        <p:spPr>
          <a:xfrm>
            <a:off x="5262405" y="6384039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슬라이드 번호 개체 틀 1">
            <a:extLst>
              <a:ext uri="{FF2B5EF4-FFF2-40B4-BE49-F238E27FC236}">
                <a16:creationId xmlns:a16="http://schemas.microsoft.com/office/drawing/2014/main" id="{7A534216-1F95-5997-EEC9-A1855CA8C440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/>
              <a:pPr/>
              <a:t>46</a:t>
            </a:fld>
            <a:endParaRPr lang="ko-KR" altLang="en-US"/>
          </a:p>
        </p:txBody>
      </p:sp>
      <p:sp>
        <p:nvSpPr>
          <p:cNvPr id="55" name="슬라이드 번호 개체 틀 1">
            <a:extLst>
              <a:ext uri="{FF2B5EF4-FFF2-40B4-BE49-F238E27FC236}">
                <a16:creationId xmlns:a16="http://schemas.microsoft.com/office/drawing/2014/main" id="{542B6DAF-BFE9-FC87-4B97-E7D5400846B9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46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6" name="슬라이드 번호 개체 틀 1">
            <a:extLst>
              <a:ext uri="{FF2B5EF4-FFF2-40B4-BE49-F238E27FC236}">
                <a16:creationId xmlns:a16="http://schemas.microsoft.com/office/drawing/2014/main" id="{FA625FB3-1793-A100-2DBF-12D60338FB21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46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슬라이드 번호 개체 틀 1">
            <a:extLst>
              <a:ext uri="{FF2B5EF4-FFF2-40B4-BE49-F238E27FC236}">
                <a16:creationId xmlns:a16="http://schemas.microsoft.com/office/drawing/2014/main" id="{A815AC67-AB96-0B0D-2BD0-50F8013D49ED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46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8" name="슬라이드 번호 개체 틀 1">
            <a:extLst>
              <a:ext uri="{FF2B5EF4-FFF2-40B4-BE49-F238E27FC236}">
                <a16:creationId xmlns:a16="http://schemas.microsoft.com/office/drawing/2014/main" id="{E12F224E-47FE-0E88-349D-D3DE8ECB8B7E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46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9" name="슬라이드 번호 개체 틀 1">
            <a:extLst>
              <a:ext uri="{FF2B5EF4-FFF2-40B4-BE49-F238E27FC236}">
                <a16:creationId xmlns:a16="http://schemas.microsoft.com/office/drawing/2014/main" id="{7E069338-0381-9E4F-4AE0-5782C0960040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46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0" name="그림 59">
            <a:extLst>
              <a:ext uri="{FF2B5EF4-FFF2-40B4-BE49-F238E27FC236}">
                <a16:creationId xmlns:a16="http://schemas.microsoft.com/office/drawing/2014/main" id="{D236A6E0-6AA6-BCBD-DC84-CB687C27F8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9959" y="6384039"/>
            <a:ext cx="1708030" cy="363807"/>
          </a:xfrm>
          <a:prstGeom prst="rect">
            <a:avLst/>
          </a:prstGeom>
        </p:spPr>
      </p:pic>
      <p:pic>
        <p:nvPicPr>
          <p:cNvPr id="61" name="그림 60">
            <a:extLst>
              <a:ext uri="{FF2B5EF4-FFF2-40B4-BE49-F238E27FC236}">
                <a16:creationId xmlns:a16="http://schemas.microsoft.com/office/drawing/2014/main" id="{924DF9B4-D240-4855-DC13-F547AF4363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33" y="6357667"/>
            <a:ext cx="1708030" cy="363807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6995B0E9-9C37-97A0-6A69-3D4921EC015A}"/>
              </a:ext>
            </a:extLst>
          </p:cNvPr>
          <p:cNvSpPr txBox="1"/>
          <p:nvPr/>
        </p:nvSpPr>
        <p:spPr>
          <a:xfrm>
            <a:off x="603333" y="6364774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6E19CDC8-01B2-03A5-3660-5F0250F216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0173" y="6374148"/>
            <a:ext cx="1708030" cy="363807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D9F95F49-6474-5C00-5A72-45366347C8E1}"/>
              </a:ext>
            </a:extLst>
          </p:cNvPr>
          <p:cNvSpPr txBox="1"/>
          <p:nvPr/>
        </p:nvSpPr>
        <p:spPr>
          <a:xfrm>
            <a:off x="7553348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5" name="그림 64">
            <a:extLst>
              <a:ext uri="{FF2B5EF4-FFF2-40B4-BE49-F238E27FC236}">
                <a16:creationId xmlns:a16="http://schemas.microsoft.com/office/drawing/2014/main" id="{4EF0C8E1-D6D7-C896-A057-39E2EA960C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9499" y="6347936"/>
            <a:ext cx="1708030" cy="363807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05B7C782-511A-EA0A-70C1-1F207BC1EF4B}"/>
              </a:ext>
            </a:extLst>
          </p:cNvPr>
          <p:cNvSpPr txBox="1"/>
          <p:nvPr/>
        </p:nvSpPr>
        <p:spPr>
          <a:xfrm>
            <a:off x="9872674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924B4779-F8F2-D456-6A4D-5A0296CE32D9}"/>
              </a:ext>
            </a:extLst>
          </p:cNvPr>
          <p:cNvSpPr/>
          <p:nvPr/>
        </p:nvSpPr>
        <p:spPr>
          <a:xfrm>
            <a:off x="9880637" y="6338044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8" name="그림 67">
            <a:extLst>
              <a:ext uri="{FF2B5EF4-FFF2-40B4-BE49-F238E27FC236}">
                <a16:creationId xmlns:a16="http://schemas.microsoft.com/office/drawing/2014/main" id="{CDE92F6E-E1EC-82BC-F8ED-B5A4182E00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1521" y="6365522"/>
            <a:ext cx="1708030" cy="363807"/>
          </a:xfrm>
          <a:prstGeom prst="rect">
            <a:avLst/>
          </a:prstGeom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6A459DA7-88D1-66A1-36FD-FD14E9032312}"/>
              </a:ext>
            </a:extLst>
          </p:cNvPr>
          <p:cNvSpPr txBox="1"/>
          <p:nvPr/>
        </p:nvSpPr>
        <p:spPr>
          <a:xfrm>
            <a:off x="2914696" y="6355043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Preprocessin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C2781307-3341-B92D-E9F8-68AA5AB3F0BB}"/>
              </a:ext>
            </a:extLst>
          </p:cNvPr>
          <p:cNvSpPr txBox="1"/>
          <p:nvPr/>
        </p:nvSpPr>
        <p:spPr>
          <a:xfrm>
            <a:off x="5252944" y="6364850"/>
            <a:ext cx="1726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6CF002A3-C03A-EB7F-B795-D156A95A69CF}"/>
              </a:ext>
            </a:extLst>
          </p:cNvPr>
          <p:cNvSpPr/>
          <p:nvPr/>
        </p:nvSpPr>
        <p:spPr>
          <a:xfrm>
            <a:off x="600697" y="6355043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AFB430B3-7C4E-6F1F-2E74-A6EB4D27A241}"/>
              </a:ext>
            </a:extLst>
          </p:cNvPr>
          <p:cNvSpPr/>
          <p:nvPr/>
        </p:nvSpPr>
        <p:spPr>
          <a:xfrm>
            <a:off x="2925263" y="6360081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08FE10E5-C1A4-DC41-44EC-E6E4CB55F4F6}"/>
              </a:ext>
            </a:extLst>
          </p:cNvPr>
          <p:cNvSpPr/>
          <p:nvPr/>
        </p:nvSpPr>
        <p:spPr>
          <a:xfrm>
            <a:off x="5262405" y="6384039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4" name="슬라이드 번호 개체 틀 1">
            <a:extLst>
              <a:ext uri="{FF2B5EF4-FFF2-40B4-BE49-F238E27FC236}">
                <a16:creationId xmlns:a16="http://schemas.microsoft.com/office/drawing/2014/main" id="{B6329976-C9DE-158E-483F-6F412749D79B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/>
              <a:pPr/>
              <a:t>46</a:t>
            </a:fld>
            <a:endParaRPr lang="ko-KR" altLang="en-US"/>
          </a:p>
        </p:txBody>
      </p:sp>
      <p:sp>
        <p:nvSpPr>
          <p:cNvPr id="75" name="슬라이드 번호 개체 틀 1">
            <a:extLst>
              <a:ext uri="{FF2B5EF4-FFF2-40B4-BE49-F238E27FC236}">
                <a16:creationId xmlns:a16="http://schemas.microsoft.com/office/drawing/2014/main" id="{1AE83973-2BBC-E130-F1BB-C4B487F9DCF3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/>
              <a:pPr/>
              <a:t>46</a:t>
            </a:fld>
            <a:endParaRPr lang="ko-KR" altLang="en-US"/>
          </a:p>
        </p:txBody>
      </p:sp>
      <p:pic>
        <p:nvPicPr>
          <p:cNvPr id="76" name="그림 75">
            <a:extLst>
              <a:ext uri="{FF2B5EF4-FFF2-40B4-BE49-F238E27FC236}">
                <a16:creationId xmlns:a16="http://schemas.microsoft.com/office/drawing/2014/main" id="{E6A887ED-AE31-1DE9-0FDD-029D9B7296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9959" y="6384039"/>
            <a:ext cx="1708030" cy="363807"/>
          </a:xfrm>
          <a:prstGeom prst="rect">
            <a:avLst/>
          </a:prstGeom>
        </p:spPr>
      </p:pic>
      <p:pic>
        <p:nvPicPr>
          <p:cNvPr id="77" name="그림 76">
            <a:extLst>
              <a:ext uri="{FF2B5EF4-FFF2-40B4-BE49-F238E27FC236}">
                <a16:creationId xmlns:a16="http://schemas.microsoft.com/office/drawing/2014/main" id="{8E090F65-989F-54DA-E952-E87D058567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33" y="6357667"/>
            <a:ext cx="1708030" cy="363807"/>
          </a:xfrm>
          <a:prstGeom prst="rect">
            <a:avLst/>
          </a:prstGeom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736F8B84-5A9C-EFDC-8CA5-AEA4D5BCEB07}"/>
              </a:ext>
            </a:extLst>
          </p:cNvPr>
          <p:cNvSpPr txBox="1"/>
          <p:nvPr/>
        </p:nvSpPr>
        <p:spPr>
          <a:xfrm>
            <a:off x="603333" y="6364774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</a:rPr>
              <a:t>Intro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79" name="그림 78">
            <a:extLst>
              <a:ext uri="{FF2B5EF4-FFF2-40B4-BE49-F238E27FC236}">
                <a16:creationId xmlns:a16="http://schemas.microsoft.com/office/drawing/2014/main" id="{6A169B6E-7465-4F04-9676-B98C190CA3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0173" y="6374148"/>
            <a:ext cx="1708030" cy="363807"/>
          </a:xfrm>
          <a:prstGeom prst="rect">
            <a:avLst/>
          </a:prstGeom>
        </p:spPr>
      </p:pic>
      <p:sp>
        <p:nvSpPr>
          <p:cNvPr id="80" name="TextBox 79">
            <a:extLst>
              <a:ext uri="{FF2B5EF4-FFF2-40B4-BE49-F238E27FC236}">
                <a16:creationId xmlns:a16="http://schemas.microsoft.com/office/drawing/2014/main" id="{D28ACD56-6CE5-8ABD-7E98-53ADCEFFD35E}"/>
              </a:ext>
            </a:extLst>
          </p:cNvPr>
          <p:cNvSpPr txBox="1"/>
          <p:nvPr/>
        </p:nvSpPr>
        <p:spPr>
          <a:xfrm>
            <a:off x="7553348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E475F648-7C6E-801C-ABCB-2ABD573A816B}"/>
              </a:ext>
            </a:extLst>
          </p:cNvPr>
          <p:cNvSpPr/>
          <p:nvPr/>
        </p:nvSpPr>
        <p:spPr>
          <a:xfrm>
            <a:off x="7561311" y="6364772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/>
          </a:p>
        </p:txBody>
      </p:sp>
      <p:pic>
        <p:nvPicPr>
          <p:cNvPr id="82" name="그림 81">
            <a:extLst>
              <a:ext uri="{FF2B5EF4-FFF2-40B4-BE49-F238E27FC236}">
                <a16:creationId xmlns:a16="http://schemas.microsoft.com/office/drawing/2014/main" id="{7E924B6C-6994-8FBC-A76F-12F4608D6B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9499" y="6347936"/>
            <a:ext cx="1708030" cy="363807"/>
          </a:xfrm>
          <a:prstGeom prst="rect">
            <a:avLst/>
          </a:prstGeom>
        </p:spPr>
      </p:pic>
      <p:sp>
        <p:nvSpPr>
          <p:cNvPr id="83" name="TextBox 82">
            <a:extLst>
              <a:ext uri="{FF2B5EF4-FFF2-40B4-BE49-F238E27FC236}">
                <a16:creationId xmlns:a16="http://schemas.microsoft.com/office/drawing/2014/main" id="{E123C9F5-CAA9-4E60-B450-63B1AE09D1C3}"/>
              </a:ext>
            </a:extLst>
          </p:cNvPr>
          <p:cNvSpPr txBox="1"/>
          <p:nvPr/>
        </p:nvSpPr>
        <p:spPr>
          <a:xfrm>
            <a:off x="9872674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409F9F30-9923-1D9D-5C47-BAC50811A090}"/>
              </a:ext>
            </a:extLst>
          </p:cNvPr>
          <p:cNvSpPr/>
          <p:nvPr/>
        </p:nvSpPr>
        <p:spPr>
          <a:xfrm>
            <a:off x="9880637" y="6338044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/>
          </a:p>
        </p:txBody>
      </p:sp>
      <p:pic>
        <p:nvPicPr>
          <p:cNvPr id="85" name="그림 84">
            <a:extLst>
              <a:ext uri="{FF2B5EF4-FFF2-40B4-BE49-F238E27FC236}">
                <a16:creationId xmlns:a16="http://schemas.microsoft.com/office/drawing/2014/main" id="{D364CFBA-CA8C-F61D-9A78-5D0987ECA5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1521" y="6365522"/>
            <a:ext cx="1708030" cy="363807"/>
          </a:xfrm>
          <a:prstGeom prst="rect">
            <a:avLst/>
          </a:prstGeom>
        </p:spPr>
      </p:pic>
      <p:sp>
        <p:nvSpPr>
          <p:cNvPr id="86" name="TextBox 85">
            <a:extLst>
              <a:ext uri="{FF2B5EF4-FFF2-40B4-BE49-F238E27FC236}">
                <a16:creationId xmlns:a16="http://schemas.microsoft.com/office/drawing/2014/main" id="{2CAB838B-C154-8C1D-4559-5285571F2646}"/>
              </a:ext>
            </a:extLst>
          </p:cNvPr>
          <p:cNvSpPr txBox="1"/>
          <p:nvPr/>
        </p:nvSpPr>
        <p:spPr>
          <a:xfrm>
            <a:off x="2914696" y="6355043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</a:rPr>
              <a:t>Preprocessin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1BE179EA-ABB8-B81D-9097-E00D2D0FB8A9}"/>
              </a:ext>
            </a:extLst>
          </p:cNvPr>
          <p:cNvSpPr txBox="1"/>
          <p:nvPr/>
        </p:nvSpPr>
        <p:spPr>
          <a:xfrm>
            <a:off x="5252944" y="6364850"/>
            <a:ext cx="1726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</a:rPr>
              <a:t>Machine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BAF2B91B-60D5-02B3-CCBD-478712A47823}"/>
              </a:ext>
            </a:extLst>
          </p:cNvPr>
          <p:cNvSpPr/>
          <p:nvPr/>
        </p:nvSpPr>
        <p:spPr>
          <a:xfrm>
            <a:off x="600697" y="6355043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/>
          </a:p>
          <a:p>
            <a:pPr algn="ctr"/>
            <a:endParaRPr lang="ko-KR" altLang="en-US" sz="1500" dirty="0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FA6B0BD0-E11C-AACE-4AA4-2DA6268E3634}"/>
              </a:ext>
            </a:extLst>
          </p:cNvPr>
          <p:cNvSpPr/>
          <p:nvPr/>
        </p:nvSpPr>
        <p:spPr>
          <a:xfrm>
            <a:off x="2925263" y="6360081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/>
          </a:p>
          <a:p>
            <a:pPr algn="ctr"/>
            <a:endParaRPr lang="ko-KR" altLang="en-US" sz="1500" dirty="0"/>
          </a:p>
        </p:txBody>
      </p:sp>
      <p:sp>
        <p:nvSpPr>
          <p:cNvPr id="90" name="슬라이드 번호 개체 틀 1">
            <a:extLst>
              <a:ext uri="{FF2B5EF4-FFF2-40B4-BE49-F238E27FC236}">
                <a16:creationId xmlns:a16="http://schemas.microsoft.com/office/drawing/2014/main" id="{FFB3528D-D173-A734-40F9-B77BB7AA34A8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/>
              <a:pPr/>
              <a:t>46</a:t>
            </a:fld>
            <a:endParaRPr lang="ko-KR" altLang="en-US"/>
          </a:p>
        </p:txBody>
      </p:sp>
      <p:pic>
        <p:nvPicPr>
          <p:cNvPr id="91" name="그림 90">
            <a:extLst>
              <a:ext uri="{FF2B5EF4-FFF2-40B4-BE49-F238E27FC236}">
                <a16:creationId xmlns:a16="http://schemas.microsoft.com/office/drawing/2014/main" id="{950E6963-90AC-9CC0-20A3-E1A63C9E3C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9959" y="6384039"/>
            <a:ext cx="1708030" cy="363807"/>
          </a:xfrm>
          <a:prstGeom prst="rect">
            <a:avLst/>
          </a:prstGeom>
        </p:spPr>
      </p:pic>
      <p:grpSp>
        <p:nvGrpSpPr>
          <p:cNvPr id="92" name="그룹 91">
            <a:extLst>
              <a:ext uri="{FF2B5EF4-FFF2-40B4-BE49-F238E27FC236}">
                <a16:creationId xmlns:a16="http://schemas.microsoft.com/office/drawing/2014/main" id="{9879D843-0129-877F-0DE3-B81FBFCADFE5}"/>
              </a:ext>
            </a:extLst>
          </p:cNvPr>
          <p:cNvGrpSpPr/>
          <p:nvPr/>
        </p:nvGrpSpPr>
        <p:grpSpPr>
          <a:xfrm>
            <a:off x="603333" y="6357667"/>
            <a:ext cx="1708030" cy="363807"/>
            <a:chOff x="129396" y="6357667"/>
            <a:chExt cx="1708030" cy="363807"/>
          </a:xfrm>
        </p:grpSpPr>
        <p:pic>
          <p:nvPicPr>
            <p:cNvPr id="93" name="그림 92">
              <a:extLst>
                <a:ext uri="{FF2B5EF4-FFF2-40B4-BE49-F238E27FC236}">
                  <a16:creationId xmlns:a16="http://schemas.microsoft.com/office/drawing/2014/main" id="{BA9B95FF-18D2-10D6-EEFC-D6E9B3AC0C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9396" y="6357667"/>
              <a:ext cx="1708030" cy="363807"/>
            </a:xfrm>
            <a:prstGeom prst="rect">
              <a:avLst/>
            </a:prstGeom>
          </p:spPr>
        </p:pic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C5C01EAD-201E-AA46-225B-BE6F1F20343A}"/>
                </a:ext>
              </a:extLst>
            </p:cNvPr>
            <p:cNvSpPr txBox="1"/>
            <p:nvPr/>
          </p:nvSpPr>
          <p:spPr>
            <a:xfrm>
              <a:off x="129396" y="6364774"/>
              <a:ext cx="1695933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500" dirty="0">
                  <a:solidFill>
                    <a:schemeClr val="accent6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Intro</a:t>
              </a:r>
              <a:endParaRPr lang="ko-KR" altLang="en-US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95" name="그림 94">
            <a:extLst>
              <a:ext uri="{FF2B5EF4-FFF2-40B4-BE49-F238E27FC236}">
                <a16:creationId xmlns:a16="http://schemas.microsoft.com/office/drawing/2014/main" id="{3A7123E6-9E6E-C9D9-21F5-FD7E920AA1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0173" y="6374148"/>
            <a:ext cx="1708030" cy="363807"/>
          </a:xfrm>
          <a:prstGeom prst="rect">
            <a:avLst/>
          </a:prstGeom>
        </p:spPr>
      </p:pic>
      <p:sp>
        <p:nvSpPr>
          <p:cNvPr id="96" name="TextBox 95">
            <a:extLst>
              <a:ext uri="{FF2B5EF4-FFF2-40B4-BE49-F238E27FC236}">
                <a16:creationId xmlns:a16="http://schemas.microsoft.com/office/drawing/2014/main" id="{FC373CB4-AAC8-4F10-CDF4-881A080DA4ED}"/>
              </a:ext>
            </a:extLst>
          </p:cNvPr>
          <p:cNvSpPr txBox="1"/>
          <p:nvPr/>
        </p:nvSpPr>
        <p:spPr>
          <a:xfrm>
            <a:off x="7553348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C6AF1E16-3740-20BC-4310-F8E980E57ACE}"/>
              </a:ext>
            </a:extLst>
          </p:cNvPr>
          <p:cNvSpPr/>
          <p:nvPr/>
        </p:nvSpPr>
        <p:spPr>
          <a:xfrm>
            <a:off x="7561311" y="6364772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8" name="그림 97">
            <a:extLst>
              <a:ext uri="{FF2B5EF4-FFF2-40B4-BE49-F238E27FC236}">
                <a16:creationId xmlns:a16="http://schemas.microsoft.com/office/drawing/2014/main" id="{8633BE5B-0138-D243-B0FE-968D11F60C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9499" y="6347936"/>
            <a:ext cx="1708030" cy="363807"/>
          </a:xfrm>
          <a:prstGeom prst="rect">
            <a:avLst/>
          </a:prstGeom>
        </p:spPr>
      </p:pic>
      <p:sp>
        <p:nvSpPr>
          <p:cNvPr id="99" name="TextBox 98">
            <a:extLst>
              <a:ext uri="{FF2B5EF4-FFF2-40B4-BE49-F238E27FC236}">
                <a16:creationId xmlns:a16="http://schemas.microsoft.com/office/drawing/2014/main" id="{26E1BFF9-0E9A-AF54-87E4-9082B3D2C54E}"/>
              </a:ext>
            </a:extLst>
          </p:cNvPr>
          <p:cNvSpPr txBox="1"/>
          <p:nvPr/>
        </p:nvSpPr>
        <p:spPr>
          <a:xfrm>
            <a:off x="9872674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B03CF576-2A87-D947-724F-B0BC3A0E1C74}"/>
              </a:ext>
            </a:extLst>
          </p:cNvPr>
          <p:cNvSpPr/>
          <p:nvPr/>
        </p:nvSpPr>
        <p:spPr>
          <a:xfrm>
            <a:off x="9880637" y="6338044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0B2B1A59-61C2-08AB-620A-F00D8723139E}"/>
              </a:ext>
            </a:extLst>
          </p:cNvPr>
          <p:cNvSpPr txBox="1"/>
          <p:nvPr/>
        </p:nvSpPr>
        <p:spPr>
          <a:xfrm>
            <a:off x="5252944" y="6364850"/>
            <a:ext cx="1726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80712EE6-E746-C0C0-3A13-AAE5D3EB2AF9}"/>
              </a:ext>
            </a:extLst>
          </p:cNvPr>
          <p:cNvSpPr/>
          <p:nvPr/>
        </p:nvSpPr>
        <p:spPr>
          <a:xfrm>
            <a:off x="5265910" y="6374147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0D938579-03A3-A92F-2330-BF4361B87205}"/>
              </a:ext>
            </a:extLst>
          </p:cNvPr>
          <p:cNvSpPr/>
          <p:nvPr/>
        </p:nvSpPr>
        <p:spPr>
          <a:xfrm>
            <a:off x="600697" y="6355043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4" name="그림 103">
            <a:extLst>
              <a:ext uri="{FF2B5EF4-FFF2-40B4-BE49-F238E27FC236}">
                <a16:creationId xmlns:a16="http://schemas.microsoft.com/office/drawing/2014/main" id="{1AADC6DB-8D93-252E-537C-FE4B7AA44B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9959" y="6384039"/>
            <a:ext cx="1708030" cy="363807"/>
          </a:xfrm>
          <a:prstGeom prst="rect">
            <a:avLst/>
          </a:prstGeom>
        </p:spPr>
      </p:pic>
      <p:pic>
        <p:nvPicPr>
          <p:cNvPr id="105" name="그림 104">
            <a:extLst>
              <a:ext uri="{FF2B5EF4-FFF2-40B4-BE49-F238E27FC236}">
                <a16:creationId xmlns:a16="http://schemas.microsoft.com/office/drawing/2014/main" id="{266350CE-6135-950E-C471-44A2223FC4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0173" y="6374148"/>
            <a:ext cx="1708030" cy="363807"/>
          </a:xfrm>
          <a:prstGeom prst="rect">
            <a:avLst/>
          </a:prstGeom>
        </p:spPr>
      </p:pic>
      <p:sp>
        <p:nvSpPr>
          <p:cNvPr id="106" name="TextBox 105">
            <a:extLst>
              <a:ext uri="{FF2B5EF4-FFF2-40B4-BE49-F238E27FC236}">
                <a16:creationId xmlns:a16="http://schemas.microsoft.com/office/drawing/2014/main" id="{60C33433-64BE-93FB-68B2-B2F666D503ED}"/>
              </a:ext>
            </a:extLst>
          </p:cNvPr>
          <p:cNvSpPr txBox="1"/>
          <p:nvPr/>
        </p:nvSpPr>
        <p:spPr>
          <a:xfrm>
            <a:off x="7553348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4367F171-A3B8-F47C-E30C-528F55BD77DA}"/>
              </a:ext>
            </a:extLst>
          </p:cNvPr>
          <p:cNvSpPr/>
          <p:nvPr/>
        </p:nvSpPr>
        <p:spPr>
          <a:xfrm>
            <a:off x="7561311" y="6364772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8" name="그림 107">
            <a:extLst>
              <a:ext uri="{FF2B5EF4-FFF2-40B4-BE49-F238E27FC236}">
                <a16:creationId xmlns:a16="http://schemas.microsoft.com/office/drawing/2014/main" id="{79BE2237-583C-5194-F043-3D8732BF67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9499" y="6347936"/>
            <a:ext cx="1708030" cy="363807"/>
          </a:xfrm>
          <a:prstGeom prst="rect">
            <a:avLst/>
          </a:prstGeom>
        </p:spPr>
      </p:pic>
      <p:sp>
        <p:nvSpPr>
          <p:cNvPr id="109" name="TextBox 108">
            <a:extLst>
              <a:ext uri="{FF2B5EF4-FFF2-40B4-BE49-F238E27FC236}">
                <a16:creationId xmlns:a16="http://schemas.microsoft.com/office/drawing/2014/main" id="{D61CAAEA-70F0-B812-7CC0-5AC5C6FA1DFD}"/>
              </a:ext>
            </a:extLst>
          </p:cNvPr>
          <p:cNvSpPr txBox="1"/>
          <p:nvPr/>
        </p:nvSpPr>
        <p:spPr>
          <a:xfrm>
            <a:off x="9872674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324A9A54-CDDA-8AF4-5E10-E4AEE9AD151F}"/>
              </a:ext>
            </a:extLst>
          </p:cNvPr>
          <p:cNvSpPr/>
          <p:nvPr/>
        </p:nvSpPr>
        <p:spPr>
          <a:xfrm>
            <a:off x="9880637" y="6338044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052EFFDE-B1D4-0D72-7C6A-90CC11D959B5}"/>
              </a:ext>
            </a:extLst>
          </p:cNvPr>
          <p:cNvSpPr txBox="1"/>
          <p:nvPr/>
        </p:nvSpPr>
        <p:spPr>
          <a:xfrm>
            <a:off x="5252944" y="6364850"/>
            <a:ext cx="1726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2" name="그림 111">
            <a:extLst>
              <a:ext uri="{FF2B5EF4-FFF2-40B4-BE49-F238E27FC236}">
                <a16:creationId xmlns:a16="http://schemas.microsoft.com/office/drawing/2014/main" id="{4AEA43AF-34A6-EB9F-2773-48692CFF19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3166" y="6361089"/>
            <a:ext cx="1708030" cy="363807"/>
          </a:xfrm>
          <a:prstGeom prst="rect">
            <a:avLst/>
          </a:prstGeom>
        </p:spPr>
      </p:pic>
      <p:sp>
        <p:nvSpPr>
          <p:cNvPr id="113" name="TextBox 112">
            <a:extLst>
              <a:ext uri="{FF2B5EF4-FFF2-40B4-BE49-F238E27FC236}">
                <a16:creationId xmlns:a16="http://schemas.microsoft.com/office/drawing/2014/main" id="{92095593-4DEB-7BEE-C4AC-AE7097C96DA5}"/>
              </a:ext>
            </a:extLst>
          </p:cNvPr>
          <p:cNvSpPr txBox="1"/>
          <p:nvPr/>
        </p:nvSpPr>
        <p:spPr>
          <a:xfrm>
            <a:off x="7566341" y="6350610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Haar</a:t>
            </a:r>
            <a:r>
              <a:rPr lang="en-US" altLang="ko-KR" sz="1500" dirty="0"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classifier</a:t>
            </a:r>
            <a:endParaRPr lang="ko-KR" altLang="en-US" sz="1500" dirty="0">
              <a:solidFill>
                <a:srgbClr val="6456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1810DB98-7B9C-E81B-24D6-C95EAEE6606C}"/>
              </a:ext>
            </a:extLst>
          </p:cNvPr>
          <p:cNvSpPr/>
          <p:nvPr/>
        </p:nvSpPr>
        <p:spPr>
          <a:xfrm>
            <a:off x="7561311" y="6344452"/>
            <a:ext cx="1708030" cy="393502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solidFill>
                <a:srgbClr val="6456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5" name="슬라이드 번호 개체 틀 1">
            <a:extLst>
              <a:ext uri="{FF2B5EF4-FFF2-40B4-BE49-F238E27FC236}">
                <a16:creationId xmlns:a16="http://schemas.microsoft.com/office/drawing/2014/main" id="{370C9504-FD38-CAF7-C5F8-7850582A2141}"/>
              </a:ext>
            </a:extLst>
          </p:cNvPr>
          <p:cNvSpPr txBox="1">
            <a:spLocks/>
          </p:cNvSpPr>
          <p:nvPr/>
        </p:nvSpPr>
        <p:spPr>
          <a:xfrm>
            <a:off x="8597462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/>
              <a:pPr/>
              <a:t>46</a:t>
            </a:fld>
            <a:endParaRPr lang="ko-KR" altLang="en-US"/>
          </a:p>
        </p:txBody>
      </p:sp>
      <p:sp>
        <p:nvSpPr>
          <p:cNvPr id="116" name="슬라이드 번호 개체 틀 1">
            <a:extLst>
              <a:ext uri="{FF2B5EF4-FFF2-40B4-BE49-F238E27FC236}">
                <a16:creationId xmlns:a16="http://schemas.microsoft.com/office/drawing/2014/main" id="{E248596A-4950-3014-B119-68F86FF8B160}"/>
              </a:ext>
            </a:extLst>
          </p:cNvPr>
          <p:cNvSpPr txBox="1">
            <a:spLocks/>
          </p:cNvSpPr>
          <p:nvPr/>
        </p:nvSpPr>
        <p:spPr>
          <a:xfrm>
            <a:off x="8597462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46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7" name="슬라이드 번호 개체 틀 1">
            <a:extLst>
              <a:ext uri="{FF2B5EF4-FFF2-40B4-BE49-F238E27FC236}">
                <a16:creationId xmlns:a16="http://schemas.microsoft.com/office/drawing/2014/main" id="{96A22CBF-2DF3-2CA0-88E0-82779E742C65}"/>
              </a:ext>
            </a:extLst>
          </p:cNvPr>
          <p:cNvSpPr txBox="1">
            <a:spLocks/>
          </p:cNvSpPr>
          <p:nvPr/>
        </p:nvSpPr>
        <p:spPr>
          <a:xfrm>
            <a:off x="8597462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46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8" name="슬라이드 번호 개체 틀 1">
            <a:extLst>
              <a:ext uri="{FF2B5EF4-FFF2-40B4-BE49-F238E27FC236}">
                <a16:creationId xmlns:a16="http://schemas.microsoft.com/office/drawing/2014/main" id="{F8708C5B-B3B7-84CC-EE65-1CBEACBE0D84}"/>
              </a:ext>
            </a:extLst>
          </p:cNvPr>
          <p:cNvSpPr txBox="1">
            <a:spLocks/>
          </p:cNvSpPr>
          <p:nvPr/>
        </p:nvSpPr>
        <p:spPr>
          <a:xfrm>
            <a:off x="8597462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46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9" name="슬라이드 번호 개체 틀 1">
            <a:extLst>
              <a:ext uri="{FF2B5EF4-FFF2-40B4-BE49-F238E27FC236}">
                <a16:creationId xmlns:a16="http://schemas.microsoft.com/office/drawing/2014/main" id="{B141B3C1-C59E-86B9-39E2-E458CC4CF757}"/>
              </a:ext>
            </a:extLst>
          </p:cNvPr>
          <p:cNvSpPr txBox="1">
            <a:spLocks/>
          </p:cNvSpPr>
          <p:nvPr/>
        </p:nvSpPr>
        <p:spPr>
          <a:xfrm>
            <a:off x="8597462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46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0" name="그림 119">
            <a:extLst>
              <a:ext uri="{FF2B5EF4-FFF2-40B4-BE49-F238E27FC236}">
                <a16:creationId xmlns:a16="http://schemas.microsoft.com/office/drawing/2014/main" id="{9336EA76-69FA-FF63-565F-3CCE3AC9A2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6821" y="6384039"/>
            <a:ext cx="1708030" cy="363807"/>
          </a:xfrm>
          <a:prstGeom prst="rect">
            <a:avLst/>
          </a:prstGeom>
        </p:spPr>
      </p:pic>
      <p:pic>
        <p:nvPicPr>
          <p:cNvPr id="121" name="그림 120">
            <a:extLst>
              <a:ext uri="{FF2B5EF4-FFF2-40B4-BE49-F238E27FC236}">
                <a16:creationId xmlns:a16="http://schemas.microsoft.com/office/drawing/2014/main" id="{0DC2F963-7EAD-AFCB-566B-77E986A99C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195" y="6357667"/>
            <a:ext cx="1708030" cy="363807"/>
          </a:xfrm>
          <a:prstGeom prst="rect">
            <a:avLst/>
          </a:prstGeom>
        </p:spPr>
      </p:pic>
      <p:sp>
        <p:nvSpPr>
          <p:cNvPr id="122" name="TextBox 121">
            <a:extLst>
              <a:ext uri="{FF2B5EF4-FFF2-40B4-BE49-F238E27FC236}">
                <a16:creationId xmlns:a16="http://schemas.microsoft.com/office/drawing/2014/main" id="{BA730CF2-CBFB-9B5A-9FFB-B0B05CACC9ED}"/>
              </a:ext>
            </a:extLst>
          </p:cNvPr>
          <p:cNvSpPr txBox="1"/>
          <p:nvPr/>
        </p:nvSpPr>
        <p:spPr>
          <a:xfrm>
            <a:off x="590195" y="6364774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3" name="그림 122">
            <a:extLst>
              <a:ext uri="{FF2B5EF4-FFF2-40B4-BE49-F238E27FC236}">
                <a16:creationId xmlns:a16="http://schemas.microsoft.com/office/drawing/2014/main" id="{B67232C5-272C-077F-DEA1-E328F225A7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7035" y="6374148"/>
            <a:ext cx="1708030" cy="363807"/>
          </a:xfrm>
          <a:prstGeom prst="rect">
            <a:avLst/>
          </a:prstGeom>
        </p:spPr>
      </p:pic>
      <p:sp>
        <p:nvSpPr>
          <p:cNvPr id="124" name="TextBox 123">
            <a:extLst>
              <a:ext uri="{FF2B5EF4-FFF2-40B4-BE49-F238E27FC236}">
                <a16:creationId xmlns:a16="http://schemas.microsoft.com/office/drawing/2014/main" id="{D50E9E2C-F9B0-7270-16A3-8CBDE0AB04F5}"/>
              </a:ext>
            </a:extLst>
          </p:cNvPr>
          <p:cNvSpPr txBox="1"/>
          <p:nvPr/>
        </p:nvSpPr>
        <p:spPr>
          <a:xfrm>
            <a:off x="7540210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5" name="그림 124">
            <a:extLst>
              <a:ext uri="{FF2B5EF4-FFF2-40B4-BE49-F238E27FC236}">
                <a16:creationId xmlns:a16="http://schemas.microsoft.com/office/drawing/2014/main" id="{BADEB508-A6B9-837D-2799-F6F860DD65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6361" y="6347936"/>
            <a:ext cx="1708030" cy="363807"/>
          </a:xfrm>
          <a:prstGeom prst="rect">
            <a:avLst/>
          </a:prstGeom>
        </p:spPr>
      </p:pic>
      <p:sp>
        <p:nvSpPr>
          <p:cNvPr id="126" name="TextBox 125">
            <a:extLst>
              <a:ext uri="{FF2B5EF4-FFF2-40B4-BE49-F238E27FC236}">
                <a16:creationId xmlns:a16="http://schemas.microsoft.com/office/drawing/2014/main" id="{9756FA42-62EE-4543-DF39-69E4FD53E21C}"/>
              </a:ext>
            </a:extLst>
          </p:cNvPr>
          <p:cNvSpPr txBox="1"/>
          <p:nvPr/>
        </p:nvSpPr>
        <p:spPr>
          <a:xfrm>
            <a:off x="9859536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88853469-E7B9-1C3E-417C-EC4A78D3A1DC}"/>
              </a:ext>
            </a:extLst>
          </p:cNvPr>
          <p:cNvSpPr/>
          <p:nvPr/>
        </p:nvSpPr>
        <p:spPr>
          <a:xfrm>
            <a:off x="9867499" y="6338044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8" name="그림 127">
            <a:extLst>
              <a:ext uri="{FF2B5EF4-FFF2-40B4-BE49-F238E27FC236}">
                <a16:creationId xmlns:a16="http://schemas.microsoft.com/office/drawing/2014/main" id="{98CE1F12-9638-F21F-FD2E-CD4E7163A8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8383" y="6365522"/>
            <a:ext cx="1708030" cy="363807"/>
          </a:xfrm>
          <a:prstGeom prst="rect">
            <a:avLst/>
          </a:prstGeom>
        </p:spPr>
      </p:pic>
      <p:sp>
        <p:nvSpPr>
          <p:cNvPr id="129" name="TextBox 128">
            <a:extLst>
              <a:ext uri="{FF2B5EF4-FFF2-40B4-BE49-F238E27FC236}">
                <a16:creationId xmlns:a16="http://schemas.microsoft.com/office/drawing/2014/main" id="{4A0E205E-0D75-3306-90EA-9888493F8F66}"/>
              </a:ext>
            </a:extLst>
          </p:cNvPr>
          <p:cNvSpPr txBox="1"/>
          <p:nvPr/>
        </p:nvSpPr>
        <p:spPr>
          <a:xfrm>
            <a:off x="2901558" y="6355043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Preprocessin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D398D95E-953F-78A7-FF96-C47F5039D26E}"/>
              </a:ext>
            </a:extLst>
          </p:cNvPr>
          <p:cNvSpPr txBox="1"/>
          <p:nvPr/>
        </p:nvSpPr>
        <p:spPr>
          <a:xfrm>
            <a:off x="5239806" y="6364850"/>
            <a:ext cx="1726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3C499020-2A0B-E645-8657-989FD1C9E6BB}"/>
              </a:ext>
            </a:extLst>
          </p:cNvPr>
          <p:cNvSpPr/>
          <p:nvPr/>
        </p:nvSpPr>
        <p:spPr>
          <a:xfrm>
            <a:off x="587559" y="6355043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20EFFADA-A024-D8C4-3B72-45BB8FD72E9C}"/>
              </a:ext>
            </a:extLst>
          </p:cNvPr>
          <p:cNvSpPr/>
          <p:nvPr/>
        </p:nvSpPr>
        <p:spPr>
          <a:xfrm>
            <a:off x="2912125" y="6360081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FD902E40-F430-1DC3-0702-8272BAA101D6}"/>
              </a:ext>
            </a:extLst>
          </p:cNvPr>
          <p:cNvSpPr/>
          <p:nvPr/>
        </p:nvSpPr>
        <p:spPr>
          <a:xfrm>
            <a:off x="5249267" y="6384039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4" name="슬라이드 번호 개체 틀 1">
            <a:extLst>
              <a:ext uri="{FF2B5EF4-FFF2-40B4-BE49-F238E27FC236}">
                <a16:creationId xmlns:a16="http://schemas.microsoft.com/office/drawing/2014/main" id="{F6394DD7-7768-2B13-AA3A-39556E178F7E}"/>
              </a:ext>
            </a:extLst>
          </p:cNvPr>
          <p:cNvSpPr txBox="1">
            <a:spLocks/>
          </p:cNvSpPr>
          <p:nvPr/>
        </p:nvSpPr>
        <p:spPr>
          <a:xfrm>
            <a:off x="8597462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/>
              <a:pPr/>
              <a:t>46</a:t>
            </a:fld>
            <a:endParaRPr lang="ko-KR" altLang="en-US"/>
          </a:p>
        </p:txBody>
      </p:sp>
      <p:sp>
        <p:nvSpPr>
          <p:cNvPr id="135" name="슬라이드 번호 개체 틀 1">
            <a:extLst>
              <a:ext uri="{FF2B5EF4-FFF2-40B4-BE49-F238E27FC236}">
                <a16:creationId xmlns:a16="http://schemas.microsoft.com/office/drawing/2014/main" id="{E0A2F7E6-75C0-0DB9-7212-53A6A8F11CAC}"/>
              </a:ext>
            </a:extLst>
          </p:cNvPr>
          <p:cNvSpPr txBox="1">
            <a:spLocks/>
          </p:cNvSpPr>
          <p:nvPr/>
        </p:nvSpPr>
        <p:spPr>
          <a:xfrm>
            <a:off x="8597462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/>
              <a:pPr/>
              <a:t>46</a:t>
            </a:fld>
            <a:endParaRPr lang="ko-KR" altLang="en-US"/>
          </a:p>
        </p:txBody>
      </p:sp>
      <p:pic>
        <p:nvPicPr>
          <p:cNvPr id="136" name="그림 135">
            <a:extLst>
              <a:ext uri="{FF2B5EF4-FFF2-40B4-BE49-F238E27FC236}">
                <a16:creationId xmlns:a16="http://schemas.microsoft.com/office/drawing/2014/main" id="{60E79371-5130-3371-2728-B43905B296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6821" y="6384039"/>
            <a:ext cx="1708030" cy="363807"/>
          </a:xfrm>
          <a:prstGeom prst="rect">
            <a:avLst/>
          </a:prstGeom>
        </p:spPr>
      </p:pic>
      <p:pic>
        <p:nvPicPr>
          <p:cNvPr id="137" name="그림 136">
            <a:extLst>
              <a:ext uri="{FF2B5EF4-FFF2-40B4-BE49-F238E27FC236}">
                <a16:creationId xmlns:a16="http://schemas.microsoft.com/office/drawing/2014/main" id="{4E9510D0-8350-2F52-13AB-D353352536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195" y="6357667"/>
            <a:ext cx="1708030" cy="363807"/>
          </a:xfrm>
          <a:prstGeom prst="rect">
            <a:avLst/>
          </a:prstGeom>
        </p:spPr>
      </p:pic>
      <p:sp>
        <p:nvSpPr>
          <p:cNvPr id="138" name="TextBox 137">
            <a:extLst>
              <a:ext uri="{FF2B5EF4-FFF2-40B4-BE49-F238E27FC236}">
                <a16:creationId xmlns:a16="http://schemas.microsoft.com/office/drawing/2014/main" id="{3568A316-EB78-455B-038C-5408A2EB4F8B}"/>
              </a:ext>
            </a:extLst>
          </p:cNvPr>
          <p:cNvSpPr txBox="1"/>
          <p:nvPr/>
        </p:nvSpPr>
        <p:spPr>
          <a:xfrm>
            <a:off x="590195" y="6364774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</a:rPr>
              <a:t>Intro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139" name="그림 138">
            <a:extLst>
              <a:ext uri="{FF2B5EF4-FFF2-40B4-BE49-F238E27FC236}">
                <a16:creationId xmlns:a16="http://schemas.microsoft.com/office/drawing/2014/main" id="{74B479A7-58A3-2CD0-1079-F75CDCD5ED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7035" y="6374148"/>
            <a:ext cx="1708030" cy="363807"/>
          </a:xfrm>
          <a:prstGeom prst="rect">
            <a:avLst/>
          </a:prstGeom>
        </p:spPr>
      </p:pic>
      <p:sp>
        <p:nvSpPr>
          <p:cNvPr id="140" name="TextBox 139">
            <a:extLst>
              <a:ext uri="{FF2B5EF4-FFF2-40B4-BE49-F238E27FC236}">
                <a16:creationId xmlns:a16="http://schemas.microsoft.com/office/drawing/2014/main" id="{154E90CD-77EC-1AED-154D-E7FE553A1E5B}"/>
              </a:ext>
            </a:extLst>
          </p:cNvPr>
          <p:cNvSpPr txBox="1"/>
          <p:nvPr/>
        </p:nvSpPr>
        <p:spPr>
          <a:xfrm>
            <a:off x="7540210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DA352CE5-729F-9479-558E-590F2A16C385}"/>
              </a:ext>
            </a:extLst>
          </p:cNvPr>
          <p:cNvSpPr/>
          <p:nvPr/>
        </p:nvSpPr>
        <p:spPr>
          <a:xfrm>
            <a:off x="7548173" y="6364772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/>
          </a:p>
        </p:txBody>
      </p:sp>
      <p:pic>
        <p:nvPicPr>
          <p:cNvPr id="142" name="그림 141">
            <a:extLst>
              <a:ext uri="{FF2B5EF4-FFF2-40B4-BE49-F238E27FC236}">
                <a16:creationId xmlns:a16="http://schemas.microsoft.com/office/drawing/2014/main" id="{51B1C63A-0251-D55D-14AF-7C39791C2E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6361" y="6347936"/>
            <a:ext cx="1708030" cy="363807"/>
          </a:xfrm>
          <a:prstGeom prst="rect">
            <a:avLst/>
          </a:prstGeom>
        </p:spPr>
      </p:pic>
      <p:sp>
        <p:nvSpPr>
          <p:cNvPr id="143" name="TextBox 142">
            <a:extLst>
              <a:ext uri="{FF2B5EF4-FFF2-40B4-BE49-F238E27FC236}">
                <a16:creationId xmlns:a16="http://schemas.microsoft.com/office/drawing/2014/main" id="{6225CBF4-8581-097F-DDD0-E7DC47C704DF}"/>
              </a:ext>
            </a:extLst>
          </p:cNvPr>
          <p:cNvSpPr txBox="1"/>
          <p:nvPr/>
        </p:nvSpPr>
        <p:spPr>
          <a:xfrm>
            <a:off x="9859536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A1F661D6-61A1-BCF5-5AE5-5EBE87AE8ECA}"/>
              </a:ext>
            </a:extLst>
          </p:cNvPr>
          <p:cNvSpPr/>
          <p:nvPr/>
        </p:nvSpPr>
        <p:spPr>
          <a:xfrm>
            <a:off x="9867499" y="6338044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/>
          </a:p>
        </p:txBody>
      </p:sp>
      <p:pic>
        <p:nvPicPr>
          <p:cNvPr id="145" name="그림 144">
            <a:extLst>
              <a:ext uri="{FF2B5EF4-FFF2-40B4-BE49-F238E27FC236}">
                <a16:creationId xmlns:a16="http://schemas.microsoft.com/office/drawing/2014/main" id="{3262BDBE-C736-D242-315E-823388FD17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8383" y="6365522"/>
            <a:ext cx="1708030" cy="363807"/>
          </a:xfrm>
          <a:prstGeom prst="rect">
            <a:avLst/>
          </a:prstGeom>
        </p:spPr>
      </p:pic>
      <p:sp>
        <p:nvSpPr>
          <p:cNvPr id="146" name="TextBox 145">
            <a:extLst>
              <a:ext uri="{FF2B5EF4-FFF2-40B4-BE49-F238E27FC236}">
                <a16:creationId xmlns:a16="http://schemas.microsoft.com/office/drawing/2014/main" id="{6592C57B-1889-2D31-8A1C-C12F3309D5A4}"/>
              </a:ext>
            </a:extLst>
          </p:cNvPr>
          <p:cNvSpPr txBox="1"/>
          <p:nvPr/>
        </p:nvSpPr>
        <p:spPr>
          <a:xfrm>
            <a:off x="2901558" y="6355043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</a:rPr>
              <a:t>Preprocessin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2275A98C-5001-3CD2-FFB3-6FD639E94B20}"/>
              </a:ext>
            </a:extLst>
          </p:cNvPr>
          <p:cNvSpPr txBox="1"/>
          <p:nvPr/>
        </p:nvSpPr>
        <p:spPr>
          <a:xfrm>
            <a:off x="5239806" y="6364850"/>
            <a:ext cx="1726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</a:rPr>
              <a:t>Machine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4A1C4A52-9BB9-DAED-4BFB-55B105C88D65}"/>
              </a:ext>
            </a:extLst>
          </p:cNvPr>
          <p:cNvSpPr/>
          <p:nvPr/>
        </p:nvSpPr>
        <p:spPr>
          <a:xfrm>
            <a:off x="587559" y="6355043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/>
          </a:p>
          <a:p>
            <a:pPr algn="ctr"/>
            <a:endParaRPr lang="ko-KR" altLang="en-US" sz="1500" dirty="0"/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F8A04789-F660-CEBA-63D1-FEDCB5B90542}"/>
              </a:ext>
            </a:extLst>
          </p:cNvPr>
          <p:cNvSpPr/>
          <p:nvPr/>
        </p:nvSpPr>
        <p:spPr>
          <a:xfrm>
            <a:off x="2912125" y="6360081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/>
          </a:p>
          <a:p>
            <a:pPr algn="ctr"/>
            <a:endParaRPr lang="ko-KR" altLang="en-US" sz="1500" dirty="0"/>
          </a:p>
        </p:txBody>
      </p:sp>
      <p:sp>
        <p:nvSpPr>
          <p:cNvPr id="150" name="슬라이드 번호 개체 틀 1">
            <a:extLst>
              <a:ext uri="{FF2B5EF4-FFF2-40B4-BE49-F238E27FC236}">
                <a16:creationId xmlns:a16="http://schemas.microsoft.com/office/drawing/2014/main" id="{65465C5C-9A72-F3E5-3D6E-013085EC5B11}"/>
              </a:ext>
            </a:extLst>
          </p:cNvPr>
          <p:cNvSpPr txBox="1">
            <a:spLocks/>
          </p:cNvSpPr>
          <p:nvPr/>
        </p:nvSpPr>
        <p:spPr>
          <a:xfrm>
            <a:off x="8597462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/>
              <a:pPr/>
              <a:t>46</a:t>
            </a:fld>
            <a:endParaRPr lang="ko-KR" altLang="en-US"/>
          </a:p>
        </p:txBody>
      </p:sp>
      <p:pic>
        <p:nvPicPr>
          <p:cNvPr id="151" name="그림 150">
            <a:extLst>
              <a:ext uri="{FF2B5EF4-FFF2-40B4-BE49-F238E27FC236}">
                <a16:creationId xmlns:a16="http://schemas.microsoft.com/office/drawing/2014/main" id="{ED6C0BA2-64BB-68AE-DCEF-5E8C5DEDA8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6821" y="6384039"/>
            <a:ext cx="1708030" cy="363807"/>
          </a:xfrm>
          <a:prstGeom prst="rect">
            <a:avLst/>
          </a:prstGeom>
        </p:spPr>
      </p:pic>
      <p:grpSp>
        <p:nvGrpSpPr>
          <p:cNvPr id="152" name="그룹 151">
            <a:extLst>
              <a:ext uri="{FF2B5EF4-FFF2-40B4-BE49-F238E27FC236}">
                <a16:creationId xmlns:a16="http://schemas.microsoft.com/office/drawing/2014/main" id="{9AFD00A9-E201-5460-2C13-7FA450543D57}"/>
              </a:ext>
            </a:extLst>
          </p:cNvPr>
          <p:cNvGrpSpPr/>
          <p:nvPr/>
        </p:nvGrpSpPr>
        <p:grpSpPr>
          <a:xfrm>
            <a:off x="590195" y="6357667"/>
            <a:ext cx="1708030" cy="363807"/>
            <a:chOff x="129396" y="6357667"/>
            <a:chExt cx="1708030" cy="363807"/>
          </a:xfrm>
        </p:grpSpPr>
        <p:pic>
          <p:nvPicPr>
            <p:cNvPr id="153" name="그림 152">
              <a:extLst>
                <a:ext uri="{FF2B5EF4-FFF2-40B4-BE49-F238E27FC236}">
                  <a16:creationId xmlns:a16="http://schemas.microsoft.com/office/drawing/2014/main" id="{BB25DCFB-4EF1-2BD0-F963-46EB25C6EF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9396" y="6357667"/>
              <a:ext cx="1708030" cy="363807"/>
            </a:xfrm>
            <a:prstGeom prst="rect">
              <a:avLst/>
            </a:prstGeom>
          </p:spPr>
        </p:pic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0A5F3C66-AE19-0B77-B9DC-E61985DCC81B}"/>
                </a:ext>
              </a:extLst>
            </p:cNvPr>
            <p:cNvSpPr txBox="1"/>
            <p:nvPr/>
          </p:nvSpPr>
          <p:spPr>
            <a:xfrm>
              <a:off x="129396" y="6364774"/>
              <a:ext cx="1695933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500" dirty="0">
                  <a:solidFill>
                    <a:schemeClr val="accent6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Intro</a:t>
              </a:r>
              <a:endParaRPr lang="ko-KR" altLang="en-US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155" name="그림 154">
            <a:extLst>
              <a:ext uri="{FF2B5EF4-FFF2-40B4-BE49-F238E27FC236}">
                <a16:creationId xmlns:a16="http://schemas.microsoft.com/office/drawing/2014/main" id="{062DE5CD-8F6C-9A87-89EB-B98022881B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7035" y="6374148"/>
            <a:ext cx="1708030" cy="363807"/>
          </a:xfrm>
          <a:prstGeom prst="rect">
            <a:avLst/>
          </a:prstGeom>
        </p:spPr>
      </p:pic>
      <p:sp>
        <p:nvSpPr>
          <p:cNvPr id="156" name="TextBox 155">
            <a:extLst>
              <a:ext uri="{FF2B5EF4-FFF2-40B4-BE49-F238E27FC236}">
                <a16:creationId xmlns:a16="http://schemas.microsoft.com/office/drawing/2014/main" id="{AA14C4A6-1637-AC0A-2056-57D675E3EFC0}"/>
              </a:ext>
            </a:extLst>
          </p:cNvPr>
          <p:cNvSpPr txBox="1"/>
          <p:nvPr/>
        </p:nvSpPr>
        <p:spPr>
          <a:xfrm>
            <a:off x="7540210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6532228B-E5CB-CFE6-1FEE-90008E6BA9AB}"/>
              </a:ext>
            </a:extLst>
          </p:cNvPr>
          <p:cNvSpPr/>
          <p:nvPr/>
        </p:nvSpPr>
        <p:spPr>
          <a:xfrm>
            <a:off x="7548173" y="6364772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8" name="그림 157">
            <a:extLst>
              <a:ext uri="{FF2B5EF4-FFF2-40B4-BE49-F238E27FC236}">
                <a16:creationId xmlns:a16="http://schemas.microsoft.com/office/drawing/2014/main" id="{4B656ACC-5C68-B414-BBCC-C2D4E2ADC3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6361" y="6347936"/>
            <a:ext cx="1708030" cy="363807"/>
          </a:xfrm>
          <a:prstGeom prst="rect">
            <a:avLst/>
          </a:prstGeom>
        </p:spPr>
      </p:pic>
      <p:sp>
        <p:nvSpPr>
          <p:cNvPr id="159" name="TextBox 158">
            <a:extLst>
              <a:ext uri="{FF2B5EF4-FFF2-40B4-BE49-F238E27FC236}">
                <a16:creationId xmlns:a16="http://schemas.microsoft.com/office/drawing/2014/main" id="{F6E978FD-6FDE-47A4-5831-3E08DA7A2B9F}"/>
              </a:ext>
            </a:extLst>
          </p:cNvPr>
          <p:cNvSpPr txBox="1"/>
          <p:nvPr/>
        </p:nvSpPr>
        <p:spPr>
          <a:xfrm>
            <a:off x="9859536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0A1581D0-CA30-901B-8F57-AA8098BF734E}"/>
              </a:ext>
            </a:extLst>
          </p:cNvPr>
          <p:cNvSpPr/>
          <p:nvPr/>
        </p:nvSpPr>
        <p:spPr>
          <a:xfrm>
            <a:off x="9867499" y="6338044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2422FB06-8DC2-0B0E-B163-4C1465EF6600}"/>
              </a:ext>
            </a:extLst>
          </p:cNvPr>
          <p:cNvSpPr txBox="1"/>
          <p:nvPr/>
        </p:nvSpPr>
        <p:spPr>
          <a:xfrm>
            <a:off x="5239806" y="6364850"/>
            <a:ext cx="1726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531C0B32-E435-42A9-74D1-A1422D095166}"/>
              </a:ext>
            </a:extLst>
          </p:cNvPr>
          <p:cNvSpPr/>
          <p:nvPr/>
        </p:nvSpPr>
        <p:spPr>
          <a:xfrm>
            <a:off x="5252772" y="6374147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10792DE6-3D90-6735-CDBD-CE6ED4E30A85}"/>
              </a:ext>
            </a:extLst>
          </p:cNvPr>
          <p:cNvSpPr/>
          <p:nvPr/>
        </p:nvSpPr>
        <p:spPr>
          <a:xfrm>
            <a:off x="587559" y="6355043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4" name="그림 163">
            <a:extLst>
              <a:ext uri="{FF2B5EF4-FFF2-40B4-BE49-F238E27FC236}">
                <a16:creationId xmlns:a16="http://schemas.microsoft.com/office/drawing/2014/main" id="{4A374D04-1255-124A-20D3-74D22B32FA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7035" y="6374148"/>
            <a:ext cx="1708030" cy="363807"/>
          </a:xfrm>
          <a:prstGeom prst="rect">
            <a:avLst/>
          </a:prstGeom>
        </p:spPr>
      </p:pic>
      <p:sp>
        <p:nvSpPr>
          <p:cNvPr id="165" name="TextBox 164">
            <a:extLst>
              <a:ext uri="{FF2B5EF4-FFF2-40B4-BE49-F238E27FC236}">
                <a16:creationId xmlns:a16="http://schemas.microsoft.com/office/drawing/2014/main" id="{57E0FA47-CC0B-C43E-D4BD-F3A358E9AA76}"/>
              </a:ext>
            </a:extLst>
          </p:cNvPr>
          <p:cNvSpPr txBox="1"/>
          <p:nvPr/>
        </p:nvSpPr>
        <p:spPr>
          <a:xfrm>
            <a:off x="7540210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Haar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classifier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6" name="그림 165">
            <a:extLst>
              <a:ext uri="{FF2B5EF4-FFF2-40B4-BE49-F238E27FC236}">
                <a16:creationId xmlns:a16="http://schemas.microsoft.com/office/drawing/2014/main" id="{2314E319-C6C8-A247-6007-C0E5BDD298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6361" y="6347936"/>
            <a:ext cx="1708030" cy="363807"/>
          </a:xfrm>
          <a:prstGeom prst="rect">
            <a:avLst/>
          </a:prstGeom>
        </p:spPr>
      </p:pic>
      <p:sp>
        <p:nvSpPr>
          <p:cNvPr id="167" name="TextBox 166">
            <a:extLst>
              <a:ext uri="{FF2B5EF4-FFF2-40B4-BE49-F238E27FC236}">
                <a16:creationId xmlns:a16="http://schemas.microsoft.com/office/drawing/2014/main" id="{BB11FCA3-7067-8AC6-6329-6A37AC62DF00}"/>
              </a:ext>
            </a:extLst>
          </p:cNvPr>
          <p:cNvSpPr txBox="1"/>
          <p:nvPr/>
        </p:nvSpPr>
        <p:spPr>
          <a:xfrm>
            <a:off x="9859536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242D0A26-072F-4DBF-63A5-85742D57AA8C}"/>
              </a:ext>
            </a:extLst>
          </p:cNvPr>
          <p:cNvSpPr/>
          <p:nvPr/>
        </p:nvSpPr>
        <p:spPr>
          <a:xfrm>
            <a:off x="7559927" y="6382254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943793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그림 3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3014" y="4555453"/>
            <a:ext cx="1815816" cy="1464071"/>
          </a:xfrm>
          <a:prstGeom prst="rect">
            <a:avLst/>
          </a:prstGeom>
        </p:spPr>
      </p:pic>
      <p:grpSp>
        <p:nvGrpSpPr>
          <p:cNvPr id="20" name="그룹 19"/>
          <p:cNvGrpSpPr/>
          <p:nvPr/>
        </p:nvGrpSpPr>
        <p:grpSpPr>
          <a:xfrm>
            <a:off x="275771" y="423706"/>
            <a:ext cx="6226628" cy="584775"/>
            <a:chOff x="275771" y="423706"/>
            <a:chExt cx="6226628" cy="584775"/>
          </a:xfrm>
        </p:grpSpPr>
        <p:cxnSp>
          <p:nvCxnSpPr>
            <p:cNvPr id="21" name="직선 연결선 20"/>
            <p:cNvCxnSpPr/>
            <p:nvPr/>
          </p:nvCxnSpPr>
          <p:spPr>
            <a:xfrm>
              <a:off x="304799" y="972455"/>
              <a:ext cx="6197600" cy="0"/>
            </a:xfrm>
            <a:prstGeom prst="line">
              <a:avLst/>
            </a:prstGeom>
            <a:ln w="38100">
              <a:solidFill>
                <a:srgbClr val="E4917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직사각형 21"/>
            <p:cNvSpPr/>
            <p:nvPr/>
          </p:nvSpPr>
          <p:spPr>
            <a:xfrm>
              <a:off x="275771" y="423706"/>
              <a:ext cx="312297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64565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3.Current State</a:t>
              </a:r>
              <a:endParaRPr lang="ko-KR" altLang="en-US" sz="3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23" name="직선 연결선 1">
            <a:extLst>
              <a:ext uri="{FF2B5EF4-FFF2-40B4-BE49-F238E27FC236}">
                <a16:creationId xmlns:a16="http://schemas.microsoft.com/office/drawing/2014/main" id="{23175263-AA3A-5045-B05B-2718F46DB822}"/>
              </a:ext>
            </a:extLst>
          </p:cNvPr>
          <p:cNvCxnSpPr>
            <a:cxnSpLocks/>
          </p:cNvCxnSpPr>
          <p:nvPr/>
        </p:nvCxnSpPr>
        <p:spPr>
          <a:xfrm>
            <a:off x="318249" y="986179"/>
            <a:ext cx="6946728" cy="0"/>
          </a:xfrm>
          <a:prstGeom prst="line">
            <a:avLst/>
          </a:prstGeom>
          <a:ln w="38100">
            <a:solidFill>
              <a:srgbClr val="E491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EFBFD21-6D07-2A4A-B40B-B0538D83D71B}"/>
              </a:ext>
            </a:extLst>
          </p:cNvPr>
          <p:cNvSpPr/>
          <p:nvPr/>
        </p:nvSpPr>
        <p:spPr>
          <a:xfrm>
            <a:off x="291355" y="954222"/>
            <a:ext cx="1685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Real Example</a:t>
            </a:r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6456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008" y="2450592"/>
            <a:ext cx="2895854" cy="2164651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040" y="4425042"/>
            <a:ext cx="1724895" cy="1724895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1119" y="4639847"/>
            <a:ext cx="1623294" cy="913103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5282343" y="2965200"/>
            <a:ext cx="1773269" cy="1674647"/>
            <a:chOff x="5724811" y="1808824"/>
            <a:chExt cx="3572753" cy="2993071"/>
          </a:xfrm>
        </p:grpSpPr>
        <p:pic>
          <p:nvPicPr>
            <p:cNvPr id="35" name="그림 34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724811" y="3021037"/>
              <a:ext cx="742950" cy="1780857"/>
            </a:xfrm>
            <a:prstGeom prst="rect">
              <a:avLst/>
            </a:prstGeom>
          </p:spPr>
        </p:pic>
        <p:pic>
          <p:nvPicPr>
            <p:cNvPr id="36" name="그림 35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445340" y="2280629"/>
              <a:ext cx="742950" cy="2521266"/>
            </a:xfrm>
            <a:prstGeom prst="rect">
              <a:avLst/>
            </a:prstGeom>
          </p:spPr>
        </p:pic>
        <p:pic>
          <p:nvPicPr>
            <p:cNvPr id="37" name="그림 36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188290" y="1808824"/>
              <a:ext cx="742950" cy="2993069"/>
            </a:xfrm>
            <a:prstGeom prst="rect">
              <a:avLst/>
            </a:prstGeom>
          </p:spPr>
        </p:pic>
        <p:pic>
          <p:nvPicPr>
            <p:cNvPr id="38" name="그림 37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908819" y="2676869"/>
              <a:ext cx="742950" cy="2125024"/>
            </a:xfrm>
            <a:prstGeom prst="rect">
              <a:avLst/>
            </a:prstGeom>
          </p:spPr>
        </p:pic>
        <p:pic>
          <p:nvPicPr>
            <p:cNvPr id="39" name="그림 38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554614" y="3021034"/>
              <a:ext cx="742950" cy="1780857"/>
            </a:xfrm>
            <a:prstGeom prst="rect">
              <a:avLst/>
            </a:prstGeom>
          </p:spPr>
        </p:pic>
      </p:grpSp>
      <p:grpSp>
        <p:nvGrpSpPr>
          <p:cNvPr id="10" name="그룹 9"/>
          <p:cNvGrpSpPr/>
          <p:nvPr/>
        </p:nvGrpSpPr>
        <p:grpSpPr>
          <a:xfrm>
            <a:off x="8570976" y="2899083"/>
            <a:ext cx="1128024" cy="1103589"/>
            <a:chOff x="8015976" y="1725983"/>
            <a:chExt cx="2493966" cy="2248822"/>
          </a:xfrm>
        </p:grpSpPr>
        <p:grpSp>
          <p:nvGrpSpPr>
            <p:cNvPr id="9" name="그룹 8"/>
            <p:cNvGrpSpPr/>
            <p:nvPr/>
          </p:nvGrpSpPr>
          <p:grpSpPr>
            <a:xfrm>
              <a:off x="8577932" y="1725983"/>
              <a:ext cx="1932010" cy="2248822"/>
              <a:chOff x="8577932" y="1725983"/>
              <a:chExt cx="1932010" cy="2248822"/>
            </a:xfrm>
          </p:grpSpPr>
          <p:pic>
            <p:nvPicPr>
              <p:cNvPr id="41" name="그림 40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577932" y="1725983"/>
                <a:ext cx="1724895" cy="1724895"/>
              </a:xfrm>
              <a:prstGeom prst="rect">
                <a:avLst/>
              </a:prstGeom>
            </p:spPr>
          </p:pic>
          <p:pic>
            <p:nvPicPr>
              <p:cNvPr id="42" name="그림 41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694126" y="2510734"/>
                <a:ext cx="1815816" cy="1464071"/>
              </a:xfrm>
              <a:prstGeom prst="rect">
                <a:avLst/>
              </a:prstGeom>
            </p:spPr>
          </p:pic>
        </p:grpSp>
        <p:pic>
          <p:nvPicPr>
            <p:cNvPr id="43" name="그림 42"/>
            <p:cNvPicPr>
              <a:picLocks noChangeAspect="1"/>
            </p:cNvPicPr>
            <p:nvPr/>
          </p:nvPicPr>
          <p:blipFill>
            <a:blip r:embed="rId11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15976" y="2619814"/>
              <a:ext cx="1623294" cy="913103"/>
            </a:xfrm>
            <a:prstGeom prst="rect">
              <a:avLst/>
            </a:prstGeom>
          </p:spPr>
        </p:pic>
      </p:grpSp>
      <p:grpSp>
        <p:nvGrpSpPr>
          <p:cNvPr id="44" name="그룹 43"/>
          <p:cNvGrpSpPr/>
          <p:nvPr/>
        </p:nvGrpSpPr>
        <p:grpSpPr>
          <a:xfrm>
            <a:off x="10567674" y="2926624"/>
            <a:ext cx="1128024" cy="1103589"/>
            <a:chOff x="8015976" y="1725983"/>
            <a:chExt cx="2493966" cy="2248822"/>
          </a:xfrm>
        </p:grpSpPr>
        <p:grpSp>
          <p:nvGrpSpPr>
            <p:cNvPr id="45" name="그룹 44"/>
            <p:cNvGrpSpPr/>
            <p:nvPr/>
          </p:nvGrpSpPr>
          <p:grpSpPr>
            <a:xfrm>
              <a:off x="8577932" y="1725983"/>
              <a:ext cx="1932010" cy="2248822"/>
              <a:chOff x="8577932" y="1725983"/>
              <a:chExt cx="1932010" cy="2248822"/>
            </a:xfrm>
          </p:grpSpPr>
          <p:pic>
            <p:nvPicPr>
              <p:cNvPr id="47" name="그림 46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577932" y="1725983"/>
                <a:ext cx="1724895" cy="1724895"/>
              </a:xfrm>
              <a:prstGeom prst="rect">
                <a:avLst/>
              </a:prstGeom>
            </p:spPr>
          </p:pic>
          <p:pic>
            <p:nvPicPr>
              <p:cNvPr id="48" name="그림 47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694126" y="2510734"/>
                <a:ext cx="1815816" cy="1464071"/>
              </a:xfrm>
              <a:prstGeom prst="rect">
                <a:avLst/>
              </a:prstGeom>
            </p:spPr>
          </p:pic>
        </p:grpSp>
        <p:pic>
          <p:nvPicPr>
            <p:cNvPr id="46" name="그림 45"/>
            <p:cNvPicPr>
              <a:picLocks noChangeAspect="1"/>
            </p:cNvPicPr>
            <p:nvPr/>
          </p:nvPicPr>
          <p:blipFill>
            <a:blip r:embed="rId11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15976" y="2619814"/>
              <a:ext cx="1623294" cy="913103"/>
            </a:xfrm>
            <a:prstGeom prst="rect">
              <a:avLst/>
            </a:prstGeom>
          </p:spPr>
        </p:pic>
      </p:grpSp>
      <p:grpSp>
        <p:nvGrpSpPr>
          <p:cNvPr id="49" name="그룹 48"/>
          <p:cNvGrpSpPr/>
          <p:nvPr/>
        </p:nvGrpSpPr>
        <p:grpSpPr>
          <a:xfrm>
            <a:off x="8692117" y="4071174"/>
            <a:ext cx="1128024" cy="1103589"/>
            <a:chOff x="8015976" y="1725983"/>
            <a:chExt cx="2493966" cy="2248822"/>
          </a:xfrm>
        </p:grpSpPr>
        <p:grpSp>
          <p:nvGrpSpPr>
            <p:cNvPr id="50" name="그룹 49"/>
            <p:cNvGrpSpPr/>
            <p:nvPr/>
          </p:nvGrpSpPr>
          <p:grpSpPr>
            <a:xfrm>
              <a:off x="8577932" y="1725983"/>
              <a:ext cx="1932010" cy="2248822"/>
              <a:chOff x="8577932" y="1725983"/>
              <a:chExt cx="1932010" cy="2248822"/>
            </a:xfrm>
          </p:grpSpPr>
          <p:pic>
            <p:nvPicPr>
              <p:cNvPr id="52" name="그림 51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577932" y="1725983"/>
                <a:ext cx="1724895" cy="1724895"/>
              </a:xfrm>
              <a:prstGeom prst="rect">
                <a:avLst/>
              </a:prstGeom>
            </p:spPr>
          </p:pic>
          <p:pic>
            <p:nvPicPr>
              <p:cNvPr id="53" name="그림 52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694126" y="2510734"/>
                <a:ext cx="1815816" cy="1464071"/>
              </a:xfrm>
              <a:prstGeom prst="rect">
                <a:avLst/>
              </a:prstGeom>
            </p:spPr>
          </p:pic>
        </p:grpSp>
        <p:pic>
          <p:nvPicPr>
            <p:cNvPr id="51" name="그림 50"/>
            <p:cNvPicPr>
              <a:picLocks noChangeAspect="1"/>
            </p:cNvPicPr>
            <p:nvPr/>
          </p:nvPicPr>
          <p:blipFill>
            <a:blip r:embed="rId11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15976" y="2619814"/>
              <a:ext cx="1623294" cy="913103"/>
            </a:xfrm>
            <a:prstGeom prst="rect">
              <a:avLst/>
            </a:prstGeom>
          </p:spPr>
        </p:pic>
      </p:grpSp>
      <p:sp>
        <p:nvSpPr>
          <p:cNvPr id="59" name="오른쪽 화살표 15">
            <a:extLst>
              <a:ext uri="{FF2B5EF4-FFF2-40B4-BE49-F238E27FC236}">
                <a16:creationId xmlns:a16="http://schemas.microsoft.com/office/drawing/2014/main" id="{003717A6-3D67-1F43-B00C-13C4D3AB6EE7}"/>
              </a:ext>
            </a:extLst>
          </p:cNvPr>
          <p:cNvSpPr/>
          <p:nvPr/>
        </p:nvSpPr>
        <p:spPr>
          <a:xfrm>
            <a:off x="4097506" y="3708525"/>
            <a:ext cx="978408" cy="484632"/>
          </a:xfrm>
          <a:prstGeom prst="rightArrow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오른쪽 화살표 15">
            <a:extLst>
              <a:ext uri="{FF2B5EF4-FFF2-40B4-BE49-F238E27FC236}">
                <a16:creationId xmlns:a16="http://schemas.microsoft.com/office/drawing/2014/main" id="{003717A6-3D67-1F43-B00C-13C4D3AB6EE7}"/>
              </a:ext>
            </a:extLst>
          </p:cNvPr>
          <p:cNvSpPr/>
          <p:nvPr/>
        </p:nvSpPr>
        <p:spPr>
          <a:xfrm>
            <a:off x="7200123" y="3677133"/>
            <a:ext cx="978408" cy="484632"/>
          </a:xfrm>
          <a:prstGeom prst="rightArrow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슬라이드 번호 개체 틀 1">
            <a:extLst>
              <a:ext uri="{FF2B5EF4-FFF2-40B4-BE49-F238E27FC236}">
                <a16:creationId xmlns:a16="http://schemas.microsoft.com/office/drawing/2014/main" id="{FD2E8C3E-F28E-7E4E-A2A6-A3C9FAEED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CB40536-C8E0-4247-A6C3-5135EE3E1BC4}" type="slidenum">
              <a:rPr lang="ko-KR" altLang="en-US" smtClean="0"/>
              <a:t>47</a:t>
            </a:fld>
            <a:endParaRPr lang="ko-KR" altLang="en-US"/>
          </a:p>
        </p:txBody>
      </p:sp>
      <p:sp>
        <p:nvSpPr>
          <p:cNvPr id="80" name="슬라이드 번호 개체 틀 1">
            <a:extLst>
              <a:ext uri="{FF2B5EF4-FFF2-40B4-BE49-F238E27FC236}">
                <a16:creationId xmlns:a16="http://schemas.microsoft.com/office/drawing/2014/main" id="{FD2E8C3E-F28E-7E4E-A2A6-A3C9FAEED9B0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47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1" name="슬라이드 번호 개체 틀 1">
            <a:extLst>
              <a:ext uri="{FF2B5EF4-FFF2-40B4-BE49-F238E27FC236}">
                <a16:creationId xmlns:a16="http://schemas.microsoft.com/office/drawing/2014/main" id="{FD2E8C3E-F28E-7E4E-A2A6-A3C9FAEED9B0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47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2" name="슬라이드 번호 개체 틀 1">
            <a:extLst>
              <a:ext uri="{FF2B5EF4-FFF2-40B4-BE49-F238E27FC236}">
                <a16:creationId xmlns:a16="http://schemas.microsoft.com/office/drawing/2014/main" id="{FD2E8C3E-F28E-7E4E-A2A6-A3C9FAEED9B0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47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3" name="슬라이드 번호 개체 틀 1">
            <a:extLst>
              <a:ext uri="{FF2B5EF4-FFF2-40B4-BE49-F238E27FC236}">
                <a16:creationId xmlns:a16="http://schemas.microsoft.com/office/drawing/2014/main" id="{FD2E8C3E-F28E-7E4E-A2A6-A3C9FAEED9B0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47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4" name="슬라이드 번호 개체 틀 1">
            <a:extLst>
              <a:ext uri="{FF2B5EF4-FFF2-40B4-BE49-F238E27FC236}">
                <a16:creationId xmlns:a16="http://schemas.microsoft.com/office/drawing/2014/main" id="{FD2E8C3E-F28E-7E4E-A2A6-A3C9FAEED9B0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47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5" name="그림 8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269959" y="6384039"/>
            <a:ext cx="1708030" cy="363807"/>
          </a:xfrm>
          <a:prstGeom prst="rect">
            <a:avLst/>
          </a:prstGeom>
        </p:spPr>
      </p:pic>
      <p:cxnSp>
        <p:nvCxnSpPr>
          <p:cNvPr id="86" name="직선 연결선 85"/>
          <p:cNvCxnSpPr/>
          <p:nvPr/>
        </p:nvCxnSpPr>
        <p:spPr>
          <a:xfrm>
            <a:off x="0" y="6533617"/>
            <a:ext cx="12192000" cy="5206"/>
          </a:xfrm>
          <a:prstGeom prst="line">
            <a:avLst/>
          </a:prstGeom>
          <a:ln w="38100">
            <a:solidFill>
              <a:srgbClr val="E491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" name="그림 8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03333" y="6357667"/>
            <a:ext cx="1708030" cy="363807"/>
          </a:xfrm>
          <a:prstGeom prst="rect">
            <a:avLst/>
          </a:prstGeom>
        </p:spPr>
      </p:pic>
      <p:sp>
        <p:nvSpPr>
          <p:cNvPr id="88" name="TextBox 87"/>
          <p:cNvSpPr txBox="1"/>
          <p:nvPr/>
        </p:nvSpPr>
        <p:spPr>
          <a:xfrm>
            <a:off x="603333" y="6364774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9" name="그림 8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60173" y="6374148"/>
            <a:ext cx="1708030" cy="363807"/>
          </a:xfrm>
          <a:prstGeom prst="rect">
            <a:avLst/>
          </a:prstGeom>
        </p:spPr>
      </p:pic>
      <p:sp>
        <p:nvSpPr>
          <p:cNvPr id="90" name="TextBox 89"/>
          <p:cNvSpPr txBox="1"/>
          <p:nvPr/>
        </p:nvSpPr>
        <p:spPr>
          <a:xfrm>
            <a:off x="7553348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1" name="그림 9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879499" y="6347936"/>
            <a:ext cx="1708030" cy="363807"/>
          </a:xfrm>
          <a:prstGeom prst="rect">
            <a:avLst/>
          </a:prstGeom>
        </p:spPr>
      </p:pic>
      <p:sp>
        <p:nvSpPr>
          <p:cNvPr id="92" name="TextBox 91"/>
          <p:cNvSpPr txBox="1"/>
          <p:nvPr/>
        </p:nvSpPr>
        <p:spPr>
          <a:xfrm>
            <a:off x="9872674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3" name="직사각형 92"/>
          <p:cNvSpPr/>
          <p:nvPr/>
        </p:nvSpPr>
        <p:spPr>
          <a:xfrm>
            <a:off x="7595997" y="6366041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4" name="그림 9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921521" y="6365522"/>
            <a:ext cx="1708030" cy="363807"/>
          </a:xfrm>
          <a:prstGeom prst="rect">
            <a:avLst/>
          </a:prstGeom>
        </p:spPr>
      </p:pic>
      <p:sp>
        <p:nvSpPr>
          <p:cNvPr id="95" name="TextBox 94"/>
          <p:cNvSpPr txBox="1"/>
          <p:nvPr/>
        </p:nvSpPr>
        <p:spPr>
          <a:xfrm>
            <a:off x="2914696" y="6355043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Preprocessin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5252944" y="6364850"/>
            <a:ext cx="1726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7" name="직사각형 96"/>
          <p:cNvSpPr/>
          <p:nvPr/>
        </p:nvSpPr>
        <p:spPr>
          <a:xfrm>
            <a:off x="600697" y="6355043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8" name="직사각형 97"/>
          <p:cNvSpPr/>
          <p:nvPr/>
        </p:nvSpPr>
        <p:spPr>
          <a:xfrm>
            <a:off x="2925263" y="6360081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9" name="직사각형 98"/>
          <p:cNvSpPr/>
          <p:nvPr/>
        </p:nvSpPr>
        <p:spPr>
          <a:xfrm>
            <a:off x="5262405" y="6384039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AEFBFD21-6D07-2A4A-B40B-B0538D83D71B}"/>
              </a:ext>
            </a:extLst>
          </p:cNvPr>
          <p:cNvSpPr/>
          <p:nvPr/>
        </p:nvSpPr>
        <p:spPr>
          <a:xfrm>
            <a:off x="3903484" y="3163585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Automatic</a:t>
            </a:r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6456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01" name="그룹 100"/>
          <p:cNvGrpSpPr/>
          <p:nvPr/>
        </p:nvGrpSpPr>
        <p:grpSpPr>
          <a:xfrm>
            <a:off x="10648059" y="4182066"/>
            <a:ext cx="1128024" cy="1103589"/>
            <a:chOff x="8015976" y="1725983"/>
            <a:chExt cx="2493966" cy="2248822"/>
          </a:xfrm>
        </p:grpSpPr>
        <p:grpSp>
          <p:nvGrpSpPr>
            <p:cNvPr id="102" name="그룹 101"/>
            <p:cNvGrpSpPr/>
            <p:nvPr/>
          </p:nvGrpSpPr>
          <p:grpSpPr>
            <a:xfrm>
              <a:off x="8577932" y="1725983"/>
              <a:ext cx="1932010" cy="2248822"/>
              <a:chOff x="8577932" y="1725983"/>
              <a:chExt cx="1932010" cy="2248822"/>
            </a:xfrm>
          </p:grpSpPr>
          <p:pic>
            <p:nvPicPr>
              <p:cNvPr id="104" name="그림 103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577932" y="1725983"/>
                <a:ext cx="1724895" cy="1724895"/>
              </a:xfrm>
              <a:prstGeom prst="rect">
                <a:avLst/>
              </a:prstGeom>
            </p:spPr>
          </p:pic>
          <p:pic>
            <p:nvPicPr>
              <p:cNvPr id="105" name="그림 104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694126" y="2510734"/>
                <a:ext cx="1815816" cy="1464071"/>
              </a:xfrm>
              <a:prstGeom prst="rect">
                <a:avLst/>
              </a:prstGeom>
            </p:spPr>
          </p:pic>
        </p:grpSp>
        <p:pic>
          <p:nvPicPr>
            <p:cNvPr id="103" name="그림 102"/>
            <p:cNvPicPr>
              <a:picLocks noChangeAspect="1"/>
            </p:cNvPicPr>
            <p:nvPr/>
          </p:nvPicPr>
          <p:blipFill>
            <a:blip r:embed="rId11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15976" y="2619814"/>
              <a:ext cx="1623294" cy="913103"/>
            </a:xfrm>
            <a:prstGeom prst="rect">
              <a:avLst/>
            </a:prstGeom>
          </p:spPr>
        </p:pic>
      </p:grpSp>
      <p:cxnSp>
        <p:nvCxnSpPr>
          <p:cNvPr id="111" name="직선 연결선 110"/>
          <p:cNvCxnSpPr/>
          <p:nvPr/>
        </p:nvCxnSpPr>
        <p:spPr>
          <a:xfrm>
            <a:off x="8605058" y="4260020"/>
            <a:ext cx="3285744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2" name="직선 연결선 111"/>
          <p:cNvCxnSpPr/>
          <p:nvPr/>
        </p:nvCxnSpPr>
        <p:spPr>
          <a:xfrm>
            <a:off x="10117971" y="2926624"/>
            <a:ext cx="129959" cy="2927878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AEFBFD21-6D07-2A4A-B40B-B0538D83D71B}"/>
              </a:ext>
            </a:extLst>
          </p:cNvPr>
          <p:cNvSpPr/>
          <p:nvPr/>
        </p:nvSpPr>
        <p:spPr>
          <a:xfrm>
            <a:off x="1014616" y="1779657"/>
            <a:ext cx="25186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자신 밭의 나방에 맞는 </a:t>
            </a:r>
            <a:endParaRPr lang="en-US" altLang="ko-KR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6456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ko-KR" altLang="en-US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색분포</a:t>
            </a:r>
            <a:r>
              <a:rPr lang="ko-KR" altLang="en-US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제작</a:t>
            </a: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AEFBFD21-6D07-2A4A-B40B-B0538D83D71B}"/>
              </a:ext>
            </a:extLst>
          </p:cNvPr>
          <p:cNvSpPr/>
          <p:nvPr/>
        </p:nvSpPr>
        <p:spPr>
          <a:xfrm>
            <a:off x="9398982" y="1961641"/>
            <a:ext cx="16979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밭의 구역마다 </a:t>
            </a:r>
            <a:endParaRPr lang="en-US" altLang="ko-KR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6456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ko-KR" altLang="en-US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카메라설치</a:t>
            </a:r>
          </a:p>
        </p:txBody>
      </p:sp>
      <p:sp>
        <p:nvSpPr>
          <p:cNvPr id="3" name="슬라이드 번호 개체 틀 1">
            <a:extLst>
              <a:ext uri="{FF2B5EF4-FFF2-40B4-BE49-F238E27FC236}">
                <a16:creationId xmlns:a16="http://schemas.microsoft.com/office/drawing/2014/main" id="{F0D0D5F0-B500-3386-0F56-EDAB2C72A588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/>
              <a:pPr/>
              <a:t>47</a:t>
            </a:fld>
            <a:endParaRPr lang="ko-KR" altLang="en-US"/>
          </a:p>
        </p:txBody>
      </p:sp>
      <p:sp>
        <p:nvSpPr>
          <p:cNvPr id="4" name="슬라이드 번호 개체 틀 1">
            <a:extLst>
              <a:ext uri="{FF2B5EF4-FFF2-40B4-BE49-F238E27FC236}">
                <a16:creationId xmlns:a16="http://schemas.microsoft.com/office/drawing/2014/main" id="{7D9ABBE8-49BC-99EC-661E-73F440A34CED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47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8A6BD745-03E1-E70F-AE6B-72FEB44DB332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47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슬라이드 번호 개체 틀 1">
            <a:extLst>
              <a:ext uri="{FF2B5EF4-FFF2-40B4-BE49-F238E27FC236}">
                <a16:creationId xmlns:a16="http://schemas.microsoft.com/office/drawing/2014/main" id="{87592684-7939-ACF8-4B58-E4D2B0E1BC79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47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슬라이드 번호 개체 틀 1">
            <a:extLst>
              <a:ext uri="{FF2B5EF4-FFF2-40B4-BE49-F238E27FC236}">
                <a16:creationId xmlns:a16="http://schemas.microsoft.com/office/drawing/2014/main" id="{FDF5AB55-361A-51B5-57E0-4D22C1E77154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47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슬라이드 번호 개체 틀 1">
            <a:extLst>
              <a:ext uri="{FF2B5EF4-FFF2-40B4-BE49-F238E27FC236}">
                <a16:creationId xmlns:a16="http://schemas.microsoft.com/office/drawing/2014/main" id="{FDE870A1-E0A5-8D25-5408-17CEE8B6EA7F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47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730FE4BA-852B-8147-F241-753CDCFE41D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269959" y="6384039"/>
            <a:ext cx="1708030" cy="36380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1577739-D0E7-6F20-2469-1CF05171AD9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03333" y="6357667"/>
            <a:ext cx="1708030" cy="36380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DDF6D2C-4E6C-DFBF-295A-B456F65E539F}"/>
              </a:ext>
            </a:extLst>
          </p:cNvPr>
          <p:cNvSpPr txBox="1"/>
          <p:nvPr/>
        </p:nvSpPr>
        <p:spPr>
          <a:xfrm>
            <a:off x="603333" y="6364774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4FF78877-582C-EB6F-CC6D-43009D1A5A4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60173" y="6374148"/>
            <a:ext cx="1708030" cy="36380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7C1664C-BB93-0612-0ADA-114DD498C1DF}"/>
              </a:ext>
            </a:extLst>
          </p:cNvPr>
          <p:cNvSpPr txBox="1"/>
          <p:nvPr/>
        </p:nvSpPr>
        <p:spPr>
          <a:xfrm>
            <a:off x="7553348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129A3BE8-5B9B-DF43-F982-C8959BBAF90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879499" y="6347936"/>
            <a:ext cx="1708030" cy="36380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3771668-C4F6-19B7-9F1C-19685BD83111}"/>
              </a:ext>
            </a:extLst>
          </p:cNvPr>
          <p:cNvSpPr txBox="1"/>
          <p:nvPr/>
        </p:nvSpPr>
        <p:spPr>
          <a:xfrm>
            <a:off x="9872674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824C52C-4363-B437-B7A1-F0B7DA66F84D}"/>
              </a:ext>
            </a:extLst>
          </p:cNvPr>
          <p:cNvSpPr/>
          <p:nvPr/>
        </p:nvSpPr>
        <p:spPr>
          <a:xfrm>
            <a:off x="7595997" y="6366041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E63F8B8D-8FA2-1E32-BC85-47833B1ECE0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921521" y="6365522"/>
            <a:ext cx="1708030" cy="363807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C5F9312-8A4E-B877-7DF2-1E1D4C48AEDE}"/>
              </a:ext>
            </a:extLst>
          </p:cNvPr>
          <p:cNvSpPr txBox="1"/>
          <p:nvPr/>
        </p:nvSpPr>
        <p:spPr>
          <a:xfrm>
            <a:off x="2914696" y="6355043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Preprocessin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7DB8912-6F62-9FB4-7366-1402CEEBBB34}"/>
              </a:ext>
            </a:extLst>
          </p:cNvPr>
          <p:cNvSpPr txBox="1"/>
          <p:nvPr/>
        </p:nvSpPr>
        <p:spPr>
          <a:xfrm>
            <a:off x="5252944" y="6364850"/>
            <a:ext cx="1726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6F4E000-EE5E-0BBC-C5C4-2B1D94FC6E4D}"/>
              </a:ext>
            </a:extLst>
          </p:cNvPr>
          <p:cNvSpPr/>
          <p:nvPr/>
        </p:nvSpPr>
        <p:spPr>
          <a:xfrm>
            <a:off x="600697" y="6355043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44C410D-5149-F9BB-8902-C9B3AE393C06}"/>
              </a:ext>
            </a:extLst>
          </p:cNvPr>
          <p:cNvSpPr/>
          <p:nvPr/>
        </p:nvSpPr>
        <p:spPr>
          <a:xfrm>
            <a:off x="2925263" y="6360081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F466D6E7-1AE3-1638-AD8B-E21886F91A84}"/>
              </a:ext>
            </a:extLst>
          </p:cNvPr>
          <p:cNvSpPr/>
          <p:nvPr/>
        </p:nvSpPr>
        <p:spPr>
          <a:xfrm>
            <a:off x="5262405" y="6384039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슬라이드 번호 개체 틀 1">
            <a:extLst>
              <a:ext uri="{FF2B5EF4-FFF2-40B4-BE49-F238E27FC236}">
                <a16:creationId xmlns:a16="http://schemas.microsoft.com/office/drawing/2014/main" id="{ECE52BCC-DBD7-94DA-9F1D-BE90EB8F0D1B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/>
              <a:pPr/>
              <a:t>47</a:t>
            </a:fld>
            <a:endParaRPr lang="ko-KR" altLang="en-US"/>
          </a:p>
        </p:txBody>
      </p:sp>
      <p:sp>
        <p:nvSpPr>
          <p:cNvPr id="40" name="슬라이드 번호 개체 틀 1">
            <a:extLst>
              <a:ext uri="{FF2B5EF4-FFF2-40B4-BE49-F238E27FC236}">
                <a16:creationId xmlns:a16="http://schemas.microsoft.com/office/drawing/2014/main" id="{8F6CE8E0-8BE7-4135-6539-95BAEE303E22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47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슬라이드 번호 개체 틀 1">
            <a:extLst>
              <a:ext uri="{FF2B5EF4-FFF2-40B4-BE49-F238E27FC236}">
                <a16:creationId xmlns:a16="http://schemas.microsoft.com/office/drawing/2014/main" id="{533525F5-6B2D-3D8C-3B4E-36EE29B07ADD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47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" name="슬라이드 번호 개체 틀 1">
            <a:extLst>
              <a:ext uri="{FF2B5EF4-FFF2-40B4-BE49-F238E27FC236}">
                <a16:creationId xmlns:a16="http://schemas.microsoft.com/office/drawing/2014/main" id="{0F889462-E653-12AA-6C7E-E73936184792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47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6" name="슬라이드 번호 개체 틀 1">
            <a:extLst>
              <a:ext uri="{FF2B5EF4-FFF2-40B4-BE49-F238E27FC236}">
                <a16:creationId xmlns:a16="http://schemas.microsoft.com/office/drawing/2014/main" id="{3D03AFAB-61DF-18DE-4C3F-8B6AA607FCD6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47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슬라이드 번호 개체 틀 1">
            <a:extLst>
              <a:ext uri="{FF2B5EF4-FFF2-40B4-BE49-F238E27FC236}">
                <a16:creationId xmlns:a16="http://schemas.microsoft.com/office/drawing/2014/main" id="{9B91BD8B-7130-C988-A3B7-B4D0E8D6CDF0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47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8" name="그림 57">
            <a:extLst>
              <a:ext uri="{FF2B5EF4-FFF2-40B4-BE49-F238E27FC236}">
                <a16:creationId xmlns:a16="http://schemas.microsoft.com/office/drawing/2014/main" id="{3348035F-61E8-2ED3-A62D-E1CC70458CC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269959" y="6384039"/>
            <a:ext cx="1708030" cy="363807"/>
          </a:xfrm>
          <a:prstGeom prst="rect">
            <a:avLst/>
          </a:prstGeom>
        </p:spPr>
      </p:pic>
      <p:pic>
        <p:nvPicPr>
          <p:cNvPr id="61" name="그림 60">
            <a:extLst>
              <a:ext uri="{FF2B5EF4-FFF2-40B4-BE49-F238E27FC236}">
                <a16:creationId xmlns:a16="http://schemas.microsoft.com/office/drawing/2014/main" id="{EA8AE8D7-B0CB-0DDC-20B6-52218538AB4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03333" y="6357667"/>
            <a:ext cx="1708030" cy="363807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18F72ECF-0F23-F652-D25F-162E308E25F1}"/>
              </a:ext>
            </a:extLst>
          </p:cNvPr>
          <p:cNvSpPr txBox="1"/>
          <p:nvPr/>
        </p:nvSpPr>
        <p:spPr>
          <a:xfrm>
            <a:off x="603333" y="6364774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C6C9E8DF-91AC-564E-82C6-3743EE276A0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60173" y="6374148"/>
            <a:ext cx="1708030" cy="363807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43209921-6686-D91B-EE37-4B1B98F93221}"/>
              </a:ext>
            </a:extLst>
          </p:cNvPr>
          <p:cNvSpPr txBox="1"/>
          <p:nvPr/>
        </p:nvSpPr>
        <p:spPr>
          <a:xfrm>
            <a:off x="7553348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5" name="그림 64">
            <a:extLst>
              <a:ext uri="{FF2B5EF4-FFF2-40B4-BE49-F238E27FC236}">
                <a16:creationId xmlns:a16="http://schemas.microsoft.com/office/drawing/2014/main" id="{80A83E70-A720-BE7E-F3EC-920BBBD9AFA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879499" y="6347936"/>
            <a:ext cx="1708030" cy="363807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1B2563C1-B375-D3B0-331A-A32F7F1BBC2C}"/>
              </a:ext>
            </a:extLst>
          </p:cNvPr>
          <p:cNvSpPr txBox="1"/>
          <p:nvPr/>
        </p:nvSpPr>
        <p:spPr>
          <a:xfrm>
            <a:off x="9872674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3DC5662F-B013-E64E-5751-850F74AA93D1}"/>
              </a:ext>
            </a:extLst>
          </p:cNvPr>
          <p:cNvSpPr/>
          <p:nvPr/>
        </p:nvSpPr>
        <p:spPr>
          <a:xfrm>
            <a:off x="9880637" y="6338044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8" name="그림 67">
            <a:extLst>
              <a:ext uri="{FF2B5EF4-FFF2-40B4-BE49-F238E27FC236}">
                <a16:creationId xmlns:a16="http://schemas.microsoft.com/office/drawing/2014/main" id="{CE3398D2-C1A5-7505-5F31-9474C43EB97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921521" y="6365522"/>
            <a:ext cx="1708030" cy="363807"/>
          </a:xfrm>
          <a:prstGeom prst="rect">
            <a:avLst/>
          </a:prstGeom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A393F08C-1B55-1F2F-E0F8-13844E9145E6}"/>
              </a:ext>
            </a:extLst>
          </p:cNvPr>
          <p:cNvSpPr txBox="1"/>
          <p:nvPr/>
        </p:nvSpPr>
        <p:spPr>
          <a:xfrm>
            <a:off x="2914696" y="6355043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Preprocessin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96385F8-83AF-E5BE-0441-1E2369E16118}"/>
              </a:ext>
            </a:extLst>
          </p:cNvPr>
          <p:cNvSpPr txBox="1"/>
          <p:nvPr/>
        </p:nvSpPr>
        <p:spPr>
          <a:xfrm>
            <a:off x="5252944" y="6364850"/>
            <a:ext cx="1726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A5D7662A-C873-AEDA-C188-AAEEDAF4D541}"/>
              </a:ext>
            </a:extLst>
          </p:cNvPr>
          <p:cNvSpPr/>
          <p:nvPr/>
        </p:nvSpPr>
        <p:spPr>
          <a:xfrm>
            <a:off x="600697" y="6355043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3D782692-9AAB-4B3E-1CB2-66DB1BCE6FB1}"/>
              </a:ext>
            </a:extLst>
          </p:cNvPr>
          <p:cNvSpPr/>
          <p:nvPr/>
        </p:nvSpPr>
        <p:spPr>
          <a:xfrm>
            <a:off x="2925263" y="6360081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5EDE86B0-C937-8EAC-F932-26A3DAAC8FE2}"/>
              </a:ext>
            </a:extLst>
          </p:cNvPr>
          <p:cNvSpPr/>
          <p:nvPr/>
        </p:nvSpPr>
        <p:spPr>
          <a:xfrm>
            <a:off x="5262405" y="6384039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4" name="슬라이드 번호 개체 틀 1">
            <a:extLst>
              <a:ext uri="{FF2B5EF4-FFF2-40B4-BE49-F238E27FC236}">
                <a16:creationId xmlns:a16="http://schemas.microsoft.com/office/drawing/2014/main" id="{212FFF5A-87E5-BD13-B5F0-7EE3AD9F6214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/>
              <a:pPr/>
              <a:t>47</a:t>
            </a:fld>
            <a:endParaRPr lang="ko-KR" altLang="en-US"/>
          </a:p>
        </p:txBody>
      </p:sp>
      <p:sp>
        <p:nvSpPr>
          <p:cNvPr id="75" name="슬라이드 번호 개체 틀 1">
            <a:extLst>
              <a:ext uri="{FF2B5EF4-FFF2-40B4-BE49-F238E27FC236}">
                <a16:creationId xmlns:a16="http://schemas.microsoft.com/office/drawing/2014/main" id="{7F05DDE1-42DD-7F99-29BB-F54E2E99E276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/>
              <a:pPr/>
              <a:t>47</a:t>
            </a:fld>
            <a:endParaRPr lang="ko-KR" altLang="en-US"/>
          </a:p>
        </p:txBody>
      </p:sp>
      <p:pic>
        <p:nvPicPr>
          <p:cNvPr id="76" name="그림 75">
            <a:extLst>
              <a:ext uri="{FF2B5EF4-FFF2-40B4-BE49-F238E27FC236}">
                <a16:creationId xmlns:a16="http://schemas.microsoft.com/office/drawing/2014/main" id="{45579DBC-9991-65C3-6736-0AB96A04BA1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269959" y="6384039"/>
            <a:ext cx="1708030" cy="363807"/>
          </a:xfrm>
          <a:prstGeom prst="rect">
            <a:avLst/>
          </a:prstGeom>
        </p:spPr>
      </p:pic>
      <p:pic>
        <p:nvPicPr>
          <p:cNvPr id="77" name="그림 76">
            <a:extLst>
              <a:ext uri="{FF2B5EF4-FFF2-40B4-BE49-F238E27FC236}">
                <a16:creationId xmlns:a16="http://schemas.microsoft.com/office/drawing/2014/main" id="{2F7DD0F0-0C87-8C84-7D93-3167ABD8A6D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03333" y="6357667"/>
            <a:ext cx="1708030" cy="363807"/>
          </a:xfrm>
          <a:prstGeom prst="rect">
            <a:avLst/>
          </a:prstGeom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FFC2517B-D998-0600-8D9F-75690BD40CC3}"/>
              </a:ext>
            </a:extLst>
          </p:cNvPr>
          <p:cNvSpPr txBox="1"/>
          <p:nvPr/>
        </p:nvSpPr>
        <p:spPr>
          <a:xfrm>
            <a:off x="603333" y="6364774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</a:rPr>
              <a:t>Intro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106" name="그림 105">
            <a:extLst>
              <a:ext uri="{FF2B5EF4-FFF2-40B4-BE49-F238E27FC236}">
                <a16:creationId xmlns:a16="http://schemas.microsoft.com/office/drawing/2014/main" id="{C9A165AA-DAAD-F800-1AC5-E5D5A9DC195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60173" y="6374148"/>
            <a:ext cx="1708030" cy="363807"/>
          </a:xfrm>
          <a:prstGeom prst="rect">
            <a:avLst/>
          </a:prstGeom>
        </p:spPr>
      </p:pic>
      <p:sp>
        <p:nvSpPr>
          <p:cNvPr id="107" name="TextBox 106">
            <a:extLst>
              <a:ext uri="{FF2B5EF4-FFF2-40B4-BE49-F238E27FC236}">
                <a16:creationId xmlns:a16="http://schemas.microsoft.com/office/drawing/2014/main" id="{7C6F24FD-F0FC-33AD-03A4-613989464EC7}"/>
              </a:ext>
            </a:extLst>
          </p:cNvPr>
          <p:cNvSpPr txBox="1"/>
          <p:nvPr/>
        </p:nvSpPr>
        <p:spPr>
          <a:xfrm>
            <a:off x="7553348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7FC7D259-E909-1C97-5BF3-AC1E8227E307}"/>
              </a:ext>
            </a:extLst>
          </p:cNvPr>
          <p:cNvSpPr/>
          <p:nvPr/>
        </p:nvSpPr>
        <p:spPr>
          <a:xfrm>
            <a:off x="7561311" y="6364772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/>
          </a:p>
        </p:txBody>
      </p:sp>
      <p:pic>
        <p:nvPicPr>
          <p:cNvPr id="109" name="그림 108">
            <a:extLst>
              <a:ext uri="{FF2B5EF4-FFF2-40B4-BE49-F238E27FC236}">
                <a16:creationId xmlns:a16="http://schemas.microsoft.com/office/drawing/2014/main" id="{8E51892D-064F-D63F-5AF0-63D8BED5AC8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879499" y="6347936"/>
            <a:ext cx="1708030" cy="363807"/>
          </a:xfrm>
          <a:prstGeom prst="rect">
            <a:avLst/>
          </a:prstGeom>
        </p:spPr>
      </p:pic>
      <p:sp>
        <p:nvSpPr>
          <p:cNvPr id="110" name="TextBox 109">
            <a:extLst>
              <a:ext uri="{FF2B5EF4-FFF2-40B4-BE49-F238E27FC236}">
                <a16:creationId xmlns:a16="http://schemas.microsoft.com/office/drawing/2014/main" id="{F7492B53-310F-1C45-53F9-BE4E1BD56745}"/>
              </a:ext>
            </a:extLst>
          </p:cNvPr>
          <p:cNvSpPr txBox="1"/>
          <p:nvPr/>
        </p:nvSpPr>
        <p:spPr>
          <a:xfrm>
            <a:off x="9872674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9D4EB687-46EF-2DC5-607D-DE62B0819117}"/>
              </a:ext>
            </a:extLst>
          </p:cNvPr>
          <p:cNvSpPr/>
          <p:nvPr/>
        </p:nvSpPr>
        <p:spPr>
          <a:xfrm>
            <a:off x="9880637" y="6338044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/>
          </a:p>
        </p:txBody>
      </p:sp>
      <p:pic>
        <p:nvPicPr>
          <p:cNvPr id="115" name="그림 114">
            <a:extLst>
              <a:ext uri="{FF2B5EF4-FFF2-40B4-BE49-F238E27FC236}">
                <a16:creationId xmlns:a16="http://schemas.microsoft.com/office/drawing/2014/main" id="{BDF60C04-78C9-2110-1F5B-A20449AD9F9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921521" y="6365522"/>
            <a:ext cx="1708030" cy="363807"/>
          </a:xfrm>
          <a:prstGeom prst="rect">
            <a:avLst/>
          </a:prstGeom>
        </p:spPr>
      </p:pic>
      <p:sp>
        <p:nvSpPr>
          <p:cNvPr id="117" name="TextBox 116">
            <a:extLst>
              <a:ext uri="{FF2B5EF4-FFF2-40B4-BE49-F238E27FC236}">
                <a16:creationId xmlns:a16="http://schemas.microsoft.com/office/drawing/2014/main" id="{0C8EEB69-AFFD-31B1-C8AF-50D3FCBD5C0D}"/>
              </a:ext>
            </a:extLst>
          </p:cNvPr>
          <p:cNvSpPr txBox="1"/>
          <p:nvPr/>
        </p:nvSpPr>
        <p:spPr>
          <a:xfrm>
            <a:off x="2914696" y="6355043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</a:rPr>
              <a:t>Preprocessin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F933F7F1-8E6E-C71C-D218-E2EC01153B5C}"/>
              </a:ext>
            </a:extLst>
          </p:cNvPr>
          <p:cNvSpPr txBox="1"/>
          <p:nvPr/>
        </p:nvSpPr>
        <p:spPr>
          <a:xfrm>
            <a:off x="5252944" y="6364850"/>
            <a:ext cx="1726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</a:rPr>
              <a:t>Machine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AF1AA196-4722-B439-E582-54F4D0A3F1D8}"/>
              </a:ext>
            </a:extLst>
          </p:cNvPr>
          <p:cNvSpPr/>
          <p:nvPr/>
        </p:nvSpPr>
        <p:spPr>
          <a:xfrm>
            <a:off x="600697" y="6355043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/>
          </a:p>
          <a:p>
            <a:pPr algn="ctr"/>
            <a:endParaRPr lang="ko-KR" altLang="en-US" sz="1500" dirty="0"/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43B3A768-8CB4-4E6D-1CCF-6E0C6D3E0890}"/>
              </a:ext>
            </a:extLst>
          </p:cNvPr>
          <p:cNvSpPr/>
          <p:nvPr/>
        </p:nvSpPr>
        <p:spPr>
          <a:xfrm>
            <a:off x="2925263" y="6360081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/>
          </a:p>
          <a:p>
            <a:pPr algn="ctr"/>
            <a:endParaRPr lang="ko-KR" altLang="en-US" sz="1500" dirty="0"/>
          </a:p>
        </p:txBody>
      </p:sp>
      <p:sp>
        <p:nvSpPr>
          <p:cNvPr id="121" name="슬라이드 번호 개체 틀 1">
            <a:extLst>
              <a:ext uri="{FF2B5EF4-FFF2-40B4-BE49-F238E27FC236}">
                <a16:creationId xmlns:a16="http://schemas.microsoft.com/office/drawing/2014/main" id="{EF7A3643-EFBE-CF92-6E1B-017C7144E2B8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/>
              <a:pPr/>
              <a:t>47</a:t>
            </a:fld>
            <a:endParaRPr lang="ko-KR" altLang="en-US"/>
          </a:p>
        </p:txBody>
      </p:sp>
      <p:pic>
        <p:nvPicPr>
          <p:cNvPr id="122" name="그림 121">
            <a:extLst>
              <a:ext uri="{FF2B5EF4-FFF2-40B4-BE49-F238E27FC236}">
                <a16:creationId xmlns:a16="http://schemas.microsoft.com/office/drawing/2014/main" id="{71A6E786-418D-EE42-04C6-39331CD66D6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269959" y="6384039"/>
            <a:ext cx="1708030" cy="363807"/>
          </a:xfrm>
          <a:prstGeom prst="rect">
            <a:avLst/>
          </a:prstGeom>
        </p:spPr>
      </p:pic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E6487E76-A67D-D10C-E644-B7CA47F3CBBF}"/>
              </a:ext>
            </a:extLst>
          </p:cNvPr>
          <p:cNvGrpSpPr/>
          <p:nvPr/>
        </p:nvGrpSpPr>
        <p:grpSpPr>
          <a:xfrm>
            <a:off x="603333" y="6357667"/>
            <a:ext cx="1708030" cy="363807"/>
            <a:chOff x="129396" y="6357667"/>
            <a:chExt cx="1708030" cy="363807"/>
          </a:xfrm>
        </p:grpSpPr>
        <p:pic>
          <p:nvPicPr>
            <p:cNvPr id="124" name="그림 123">
              <a:extLst>
                <a:ext uri="{FF2B5EF4-FFF2-40B4-BE49-F238E27FC236}">
                  <a16:creationId xmlns:a16="http://schemas.microsoft.com/office/drawing/2014/main" id="{928B135C-590E-A4E2-5913-266D88A8B90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29396" y="6357667"/>
              <a:ext cx="1708030" cy="363807"/>
            </a:xfrm>
            <a:prstGeom prst="rect">
              <a:avLst/>
            </a:prstGeom>
          </p:spPr>
        </p:pic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7E8B127D-3E51-5D8B-7A5B-C363C90C75EB}"/>
                </a:ext>
              </a:extLst>
            </p:cNvPr>
            <p:cNvSpPr txBox="1"/>
            <p:nvPr/>
          </p:nvSpPr>
          <p:spPr>
            <a:xfrm>
              <a:off x="129396" y="6364774"/>
              <a:ext cx="1695933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500" dirty="0">
                  <a:solidFill>
                    <a:schemeClr val="accent6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Intro</a:t>
              </a:r>
              <a:endParaRPr lang="ko-KR" altLang="en-US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126" name="그림 125">
            <a:extLst>
              <a:ext uri="{FF2B5EF4-FFF2-40B4-BE49-F238E27FC236}">
                <a16:creationId xmlns:a16="http://schemas.microsoft.com/office/drawing/2014/main" id="{5357D21C-80FA-2A93-CD54-4BDC548FA97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60173" y="6374148"/>
            <a:ext cx="1708030" cy="363807"/>
          </a:xfrm>
          <a:prstGeom prst="rect">
            <a:avLst/>
          </a:prstGeom>
        </p:spPr>
      </p:pic>
      <p:sp>
        <p:nvSpPr>
          <p:cNvPr id="127" name="TextBox 126">
            <a:extLst>
              <a:ext uri="{FF2B5EF4-FFF2-40B4-BE49-F238E27FC236}">
                <a16:creationId xmlns:a16="http://schemas.microsoft.com/office/drawing/2014/main" id="{EEFBEAEA-DE75-9D30-95ED-8EE7DC43EB77}"/>
              </a:ext>
            </a:extLst>
          </p:cNvPr>
          <p:cNvSpPr txBox="1"/>
          <p:nvPr/>
        </p:nvSpPr>
        <p:spPr>
          <a:xfrm>
            <a:off x="7553348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82C03ED1-3A5E-41CA-8880-56C58A443970}"/>
              </a:ext>
            </a:extLst>
          </p:cNvPr>
          <p:cNvSpPr/>
          <p:nvPr/>
        </p:nvSpPr>
        <p:spPr>
          <a:xfrm>
            <a:off x="7561311" y="6364772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9" name="그림 128">
            <a:extLst>
              <a:ext uri="{FF2B5EF4-FFF2-40B4-BE49-F238E27FC236}">
                <a16:creationId xmlns:a16="http://schemas.microsoft.com/office/drawing/2014/main" id="{4585A93B-4453-1B36-F246-4D3E2D8E1CD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879499" y="6347936"/>
            <a:ext cx="1708030" cy="363807"/>
          </a:xfrm>
          <a:prstGeom prst="rect">
            <a:avLst/>
          </a:prstGeom>
        </p:spPr>
      </p:pic>
      <p:sp>
        <p:nvSpPr>
          <p:cNvPr id="130" name="TextBox 129">
            <a:extLst>
              <a:ext uri="{FF2B5EF4-FFF2-40B4-BE49-F238E27FC236}">
                <a16:creationId xmlns:a16="http://schemas.microsoft.com/office/drawing/2014/main" id="{067147BD-684E-656A-D7FE-D9E1A8108AFD}"/>
              </a:ext>
            </a:extLst>
          </p:cNvPr>
          <p:cNvSpPr txBox="1"/>
          <p:nvPr/>
        </p:nvSpPr>
        <p:spPr>
          <a:xfrm>
            <a:off x="9872674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C658736F-8FFC-73C7-02F4-15AC3DDC74E6}"/>
              </a:ext>
            </a:extLst>
          </p:cNvPr>
          <p:cNvSpPr/>
          <p:nvPr/>
        </p:nvSpPr>
        <p:spPr>
          <a:xfrm>
            <a:off x="9880637" y="6338044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28122CBA-245E-659F-C25B-491AAB8AE2E4}"/>
              </a:ext>
            </a:extLst>
          </p:cNvPr>
          <p:cNvSpPr txBox="1"/>
          <p:nvPr/>
        </p:nvSpPr>
        <p:spPr>
          <a:xfrm>
            <a:off x="5252944" y="6364850"/>
            <a:ext cx="1726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9627A3DE-D652-4BD7-7411-20DB3FCC6895}"/>
              </a:ext>
            </a:extLst>
          </p:cNvPr>
          <p:cNvSpPr/>
          <p:nvPr/>
        </p:nvSpPr>
        <p:spPr>
          <a:xfrm>
            <a:off x="5265910" y="6374147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9E2E0625-FF17-1897-969E-A28CB37FD694}"/>
              </a:ext>
            </a:extLst>
          </p:cNvPr>
          <p:cNvSpPr/>
          <p:nvPr/>
        </p:nvSpPr>
        <p:spPr>
          <a:xfrm>
            <a:off x="600697" y="6355043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5" name="그림 134">
            <a:extLst>
              <a:ext uri="{FF2B5EF4-FFF2-40B4-BE49-F238E27FC236}">
                <a16:creationId xmlns:a16="http://schemas.microsoft.com/office/drawing/2014/main" id="{9916C287-EAD9-B8F5-DCCB-48547811C98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269959" y="6384039"/>
            <a:ext cx="1708030" cy="363807"/>
          </a:xfrm>
          <a:prstGeom prst="rect">
            <a:avLst/>
          </a:prstGeom>
        </p:spPr>
      </p:pic>
      <p:pic>
        <p:nvPicPr>
          <p:cNvPr id="136" name="그림 135">
            <a:extLst>
              <a:ext uri="{FF2B5EF4-FFF2-40B4-BE49-F238E27FC236}">
                <a16:creationId xmlns:a16="http://schemas.microsoft.com/office/drawing/2014/main" id="{463EAFCF-83A8-B1C9-FF1A-A1B8FFFF18E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60173" y="6374148"/>
            <a:ext cx="1708030" cy="363807"/>
          </a:xfrm>
          <a:prstGeom prst="rect">
            <a:avLst/>
          </a:prstGeom>
        </p:spPr>
      </p:pic>
      <p:sp>
        <p:nvSpPr>
          <p:cNvPr id="137" name="TextBox 136">
            <a:extLst>
              <a:ext uri="{FF2B5EF4-FFF2-40B4-BE49-F238E27FC236}">
                <a16:creationId xmlns:a16="http://schemas.microsoft.com/office/drawing/2014/main" id="{B462EF8E-DB07-CDA3-5C9C-70FBA90F9AF8}"/>
              </a:ext>
            </a:extLst>
          </p:cNvPr>
          <p:cNvSpPr txBox="1"/>
          <p:nvPr/>
        </p:nvSpPr>
        <p:spPr>
          <a:xfrm>
            <a:off x="7553348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4680F980-2BC5-9661-1B2E-3C52F668B104}"/>
              </a:ext>
            </a:extLst>
          </p:cNvPr>
          <p:cNvSpPr/>
          <p:nvPr/>
        </p:nvSpPr>
        <p:spPr>
          <a:xfrm>
            <a:off x="7561311" y="6364772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9" name="그림 138">
            <a:extLst>
              <a:ext uri="{FF2B5EF4-FFF2-40B4-BE49-F238E27FC236}">
                <a16:creationId xmlns:a16="http://schemas.microsoft.com/office/drawing/2014/main" id="{CE628F9F-F9A7-562B-A7B5-F5DA7EEE5E9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879499" y="6347936"/>
            <a:ext cx="1708030" cy="363807"/>
          </a:xfrm>
          <a:prstGeom prst="rect">
            <a:avLst/>
          </a:prstGeom>
        </p:spPr>
      </p:pic>
      <p:sp>
        <p:nvSpPr>
          <p:cNvPr id="140" name="TextBox 139">
            <a:extLst>
              <a:ext uri="{FF2B5EF4-FFF2-40B4-BE49-F238E27FC236}">
                <a16:creationId xmlns:a16="http://schemas.microsoft.com/office/drawing/2014/main" id="{8119180A-5984-CEC1-297E-3B3D7B2051D7}"/>
              </a:ext>
            </a:extLst>
          </p:cNvPr>
          <p:cNvSpPr txBox="1"/>
          <p:nvPr/>
        </p:nvSpPr>
        <p:spPr>
          <a:xfrm>
            <a:off x="9872674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B38A7032-630A-6239-3D21-DA770D1C8DCD}"/>
              </a:ext>
            </a:extLst>
          </p:cNvPr>
          <p:cNvSpPr/>
          <p:nvPr/>
        </p:nvSpPr>
        <p:spPr>
          <a:xfrm>
            <a:off x="9880637" y="6338044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F211A9D9-88F5-2ACF-0A4D-0E8B671D2E93}"/>
              </a:ext>
            </a:extLst>
          </p:cNvPr>
          <p:cNvSpPr txBox="1"/>
          <p:nvPr/>
        </p:nvSpPr>
        <p:spPr>
          <a:xfrm>
            <a:off x="5252944" y="6364850"/>
            <a:ext cx="1726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3" name="그림 142">
            <a:extLst>
              <a:ext uri="{FF2B5EF4-FFF2-40B4-BE49-F238E27FC236}">
                <a16:creationId xmlns:a16="http://schemas.microsoft.com/office/drawing/2014/main" id="{F2C46712-E258-AB96-50F3-77249552F3C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73166" y="6361089"/>
            <a:ext cx="1708030" cy="363807"/>
          </a:xfrm>
          <a:prstGeom prst="rect">
            <a:avLst/>
          </a:prstGeom>
        </p:spPr>
      </p:pic>
      <p:sp>
        <p:nvSpPr>
          <p:cNvPr id="144" name="TextBox 143">
            <a:extLst>
              <a:ext uri="{FF2B5EF4-FFF2-40B4-BE49-F238E27FC236}">
                <a16:creationId xmlns:a16="http://schemas.microsoft.com/office/drawing/2014/main" id="{E98A4B1D-9229-19F0-0809-F5A028E6A0B1}"/>
              </a:ext>
            </a:extLst>
          </p:cNvPr>
          <p:cNvSpPr txBox="1"/>
          <p:nvPr/>
        </p:nvSpPr>
        <p:spPr>
          <a:xfrm>
            <a:off x="7566341" y="6350610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Haar</a:t>
            </a:r>
            <a:r>
              <a:rPr lang="en-US" altLang="ko-KR" sz="1500" dirty="0"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classifier</a:t>
            </a:r>
            <a:endParaRPr lang="ko-KR" altLang="en-US" sz="1500" dirty="0">
              <a:solidFill>
                <a:srgbClr val="6456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CAA95A02-1959-D6EB-4F8D-268E501E075A}"/>
              </a:ext>
            </a:extLst>
          </p:cNvPr>
          <p:cNvSpPr/>
          <p:nvPr/>
        </p:nvSpPr>
        <p:spPr>
          <a:xfrm>
            <a:off x="7561311" y="6344452"/>
            <a:ext cx="1708030" cy="393502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solidFill>
                <a:srgbClr val="6456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6" name="슬라이드 번호 개체 틀 1">
            <a:extLst>
              <a:ext uri="{FF2B5EF4-FFF2-40B4-BE49-F238E27FC236}">
                <a16:creationId xmlns:a16="http://schemas.microsoft.com/office/drawing/2014/main" id="{72B32183-E20A-22B7-5998-5966BF07D464}"/>
              </a:ext>
            </a:extLst>
          </p:cNvPr>
          <p:cNvSpPr txBox="1">
            <a:spLocks/>
          </p:cNvSpPr>
          <p:nvPr/>
        </p:nvSpPr>
        <p:spPr>
          <a:xfrm>
            <a:off x="8597462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/>
              <a:pPr/>
              <a:t>47</a:t>
            </a:fld>
            <a:endParaRPr lang="ko-KR" altLang="en-US"/>
          </a:p>
        </p:txBody>
      </p:sp>
      <p:sp>
        <p:nvSpPr>
          <p:cNvPr id="147" name="슬라이드 번호 개체 틀 1">
            <a:extLst>
              <a:ext uri="{FF2B5EF4-FFF2-40B4-BE49-F238E27FC236}">
                <a16:creationId xmlns:a16="http://schemas.microsoft.com/office/drawing/2014/main" id="{B1927ECF-4749-5825-21BE-BF13846A7289}"/>
              </a:ext>
            </a:extLst>
          </p:cNvPr>
          <p:cNvSpPr txBox="1">
            <a:spLocks/>
          </p:cNvSpPr>
          <p:nvPr/>
        </p:nvSpPr>
        <p:spPr>
          <a:xfrm>
            <a:off x="8597462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47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8" name="슬라이드 번호 개체 틀 1">
            <a:extLst>
              <a:ext uri="{FF2B5EF4-FFF2-40B4-BE49-F238E27FC236}">
                <a16:creationId xmlns:a16="http://schemas.microsoft.com/office/drawing/2014/main" id="{679CFC39-415F-A1DB-14C9-BF1105757BBC}"/>
              </a:ext>
            </a:extLst>
          </p:cNvPr>
          <p:cNvSpPr txBox="1">
            <a:spLocks/>
          </p:cNvSpPr>
          <p:nvPr/>
        </p:nvSpPr>
        <p:spPr>
          <a:xfrm>
            <a:off x="8597462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47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9" name="슬라이드 번호 개체 틀 1">
            <a:extLst>
              <a:ext uri="{FF2B5EF4-FFF2-40B4-BE49-F238E27FC236}">
                <a16:creationId xmlns:a16="http://schemas.microsoft.com/office/drawing/2014/main" id="{7D68B1D6-0675-9FCD-6FE3-D52865404805}"/>
              </a:ext>
            </a:extLst>
          </p:cNvPr>
          <p:cNvSpPr txBox="1">
            <a:spLocks/>
          </p:cNvSpPr>
          <p:nvPr/>
        </p:nvSpPr>
        <p:spPr>
          <a:xfrm>
            <a:off x="8597462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47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0" name="슬라이드 번호 개체 틀 1">
            <a:extLst>
              <a:ext uri="{FF2B5EF4-FFF2-40B4-BE49-F238E27FC236}">
                <a16:creationId xmlns:a16="http://schemas.microsoft.com/office/drawing/2014/main" id="{4E38BFD2-FE41-7DB0-334F-40BAA8DF7649}"/>
              </a:ext>
            </a:extLst>
          </p:cNvPr>
          <p:cNvSpPr txBox="1">
            <a:spLocks/>
          </p:cNvSpPr>
          <p:nvPr/>
        </p:nvSpPr>
        <p:spPr>
          <a:xfrm>
            <a:off x="8597462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47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1" name="그림 150">
            <a:extLst>
              <a:ext uri="{FF2B5EF4-FFF2-40B4-BE49-F238E27FC236}">
                <a16:creationId xmlns:a16="http://schemas.microsoft.com/office/drawing/2014/main" id="{C22DEE29-BF41-F0CC-9384-A8B11108F06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256821" y="6384039"/>
            <a:ext cx="1708030" cy="363807"/>
          </a:xfrm>
          <a:prstGeom prst="rect">
            <a:avLst/>
          </a:prstGeom>
        </p:spPr>
      </p:pic>
      <p:pic>
        <p:nvPicPr>
          <p:cNvPr id="152" name="그림 151">
            <a:extLst>
              <a:ext uri="{FF2B5EF4-FFF2-40B4-BE49-F238E27FC236}">
                <a16:creationId xmlns:a16="http://schemas.microsoft.com/office/drawing/2014/main" id="{4E9578E5-977F-6BB4-AFE3-09E005D99A8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90195" y="6357667"/>
            <a:ext cx="1708030" cy="363807"/>
          </a:xfrm>
          <a:prstGeom prst="rect">
            <a:avLst/>
          </a:prstGeom>
        </p:spPr>
      </p:pic>
      <p:sp>
        <p:nvSpPr>
          <p:cNvPr id="153" name="TextBox 152">
            <a:extLst>
              <a:ext uri="{FF2B5EF4-FFF2-40B4-BE49-F238E27FC236}">
                <a16:creationId xmlns:a16="http://schemas.microsoft.com/office/drawing/2014/main" id="{B976E8A9-FB5E-1DE0-0C9A-2572DAAE6C64}"/>
              </a:ext>
            </a:extLst>
          </p:cNvPr>
          <p:cNvSpPr txBox="1"/>
          <p:nvPr/>
        </p:nvSpPr>
        <p:spPr>
          <a:xfrm>
            <a:off x="590195" y="6364774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4" name="그림 153">
            <a:extLst>
              <a:ext uri="{FF2B5EF4-FFF2-40B4-BE49-F238E27FC236}">
                <a16:creationId xmlns:a16="http://schemas.microsoft.com/office/drawing/2014/main" id="{908D742E-C1A3-92D2-C03F-8C23C21A333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47035" y="6374148"/>
            <a:ext cx="1708030" cy="363807"/>
          </a:xfrm>
          <a:prstGeom prst="rect">
            <a:avLst/>
          </a:prstGeom>
        </p:spPr>
      </p:pic>
      <p:sp>
        <p:nvSpPr>
          <p:cNvPr id="155" name="TextBox 154">
            <a:extLst>
              <a:ext uri="{FF2B5EF4-FFF2-40B4-BE49-F238E27FC236}">
                <a16:creationId xmlns:a16="http://schemas.microsoft.com/office/drawing/2014/main" id="{C3CFC0EE-034D-0A5A-8D36-225743285331}"/>
              </a:ext>
            </a:extLst>
          </p:cNvPr>
          <p:cNvSpPr txBox="1"/>
          <p:nvPr/>
        </p:nvSpPr>
        <p:spPr>
          <a:xfrm>
            <a:off x="7540210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6" name="그림 155">
            <a:extLst>
              <a:ext uri="{FF2B5EF4-FFF2-40B4-BE49-F238E27FC236}">
                <a16:creationId xmlns:a16="http://schemas.microsoft.com/office/drawing/2014/main" id="{BCA6B6D4-DFD8-392B-9EBD-440E160A41A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866361" y="6347936"/>
            <a:ext cx="1708030" cy="363807"/>
          </a:xfrm>
          <a:prstGeom prst="rect">
            <a:avLst/>
          </a:prstGeom>
        </p:spPr>
      </p:pic>
      <p:sp>
        <p:nvSpPr>
          <p:cNvPr id="157" name="TextBox 156">
            <a:extLst>
              <a:ext uri="{FF2B5EF4-FFF2-40B4-BE49-F238E27FC236}">
                <a16:creationId xmlns:a16="http://schemas.microsoft.com/office/drawing/2014/main" id="{280CE0B1-8BB9-FD9E-9444-A36241423A0C}"/>
              </a:ext>
            </a:extLst>
          </p:cNvPr>
          <p:cNvSpPr txBox="1"/>
          <p:nvPr/>
        </p:nvSpPr>
        <p:spPr>
          <a:xfrm>
            <a:off x="9859536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51310B84-FFD6-94FA-5892-A3F76EF48D72}"/>
              </a:ext>
            </a:extLst>
          </p:cNvPr>
          <p:cNvSpPr/>
          <p:nvPr/>
        </p:nvSpPr>
        <p:spPr>
          <a:xfrm>
            <a:off x="9867499" y="6338044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9" name="그림 158">
            <a:extLst>
              <a:ext uri="{FF2B5EF4-FFF2-40B4-BE49-F238E27FC236}">
                <a16:creationId xmlns:a16="http://schemas.microsoft.com/office/drawing/2014/main" id="{6BC0C98F-9F76-CD1A-5CA0-CAC150C5E4D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908383" y="6365522"/>
            <a:ext cx="1708030" cy="363807"/>
          </a:xfrm>
          <a:prstGeom prst="rect">
            <a:avLst/>
          </a:prstGeom>
        </p:spPr>
      </p:pic>
      <p:sp>
        <p:nvSpPr>
          <p:cNvPr id="160" name="TextBox 159">
            <a:extLst>
              <a:ext uri="{FF2B5EF4-FFF2-40B4-BE49-F238E27FC236}">
                <a16:creationId xmlns:a16="http://schemas.microsoft.com/office/drawing/2014/main" id="{F6F0F38F-E3C9-8CF4-9ED1-22D4E5172450}"/>
              </a:ext>
            </a:extLst>
          </p:cNvPr>
          <p:cNvSpPr txBox="1"/>
          <p:nvPr/>
        </p:nvSpPr>
        <p:spPr>
          <a:xfrm>
            <a:off x="2901558" y="6355043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Preprocessin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C845AC38-D546-E25D-7578-B7246C359E86}"/>
              </a:ext>
            </a:extLst>
          </p:cNvPr>
          <p:cNvSpPr txBox="1"/>
          <p:nvPr/>
        </p:nvSpPr>
        <p:spPr>
          <a:xfrm>
            <a:off x="5239806" y="6364850"/>
            <a:ext cx="1726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94FCF8EC-1354-CF53-ABBF-2CD85CA6009A}"/>
              </a:ext>
            </a:extLst>
          </p:cNvPr>
          <p:cNvSpPr/>
          <p:nvPr/>
        </p:nvSpPr>
        <p:spPr>
          <a:xfrm>
            <a:off x="587559" y="6355043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1DB522D5-9679-9660-FC2A-F0BDAE70C283}"/>
              </a:ext>
            </a:extLst>
          </p:cNvPr>
          <p:cNvSpPr/>
          <p:nvPr/>
        </p:nvSpPr>
        <p:spPr>
          <a:xfrm>
            <a:off x="2912125" y="6360081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AA125ACE-0181-F051-845F-33BE75F34670}"/>
              </a:ext>
            </a:extLst>
          </p:cNvPr>
          <p:cNvSpPr/>
          <p:nvPr/>
        </p:nvSpPr>
        <p:spPr>
          <a:xfrm>
            <a:off x="5249267" y="6384039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5" name="슬라이드 번호 개체 틀 1">
            <a:extLst>
              <a:ext uri="{FF2B5EF4-FFF2-40B4-BE49-F238E27FC236}">
                <a16:creationId xmlns:a16="http://schemas.microsoft.com/office/drawing/2014/main" id="{FC9CD3D9-B8F2-6FFC-0A46-98D60667012B}"/>
              </a:ext>
            </a:extLst>
          </p:cNvPr>
          <p:cNvSpPr txBox="1">
            <a:spLocks/>
          </p:cNvSpPr>
          <p:nvPr/>
        </p:nvSpPr>
        <p:spPr>
          <a:xfrm>
            <a:off x="8597462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/>
              <a:pPr/>
              <a:t>47</a:t>
            </a:fld>
            <a:endParaRPr lang="ko-KR" altLang="en-US"/>
          </a:p>
        </p:txBody>
      </p:sp>
      <p:sp>
        <p:nvSpPr>
          <p:cNvPr id="166" name="슬라이드 번호 개체 틀 1">
            <a:extLst>
              <a:ext uri="{FF2B5EF4-FFF2-40B4-BE49-F238E27FC236}">
                <a16:creationId xmlns:a16="http://schemas.microsoft.com/office/drawing/2014/main" id="{BB0324C1-6266-8941-8082-0DADA7000C94}"/>
              </a:ext>
            </a:extLst>
          </p:cNvPr>
          <p:cNvSpPr txBox="1">
            <a:spLocks/>
          </p:cNvSpPr>
          <p:nvPr/>
        </p:nvSpPr>
        <p:spPr>
          <a:xfrm>
            <a:off x="8597462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/>
              <a:pPr/>
              <a:t>47</a:t>
            </a:fld>
            <a:endParaRPr lang="ko-KR" altLang="en-US"/>
          </a:p>
        </p:txBody>
      </p:sp>
      <p:pic>
        <p:nvPicPr>
          <p:cNvPr id="167" name="그림 166">
            <a:extLst>
              <a:ext uri="{FF2B5EF4-FFF2-40B4-BE49-F238E27FC236}">
                <a16:creationId xmlns:a16="http://schemas.microsoft.com/office/drawing/2014/main" id="{BF0BA646-ADD3-3903-271A-2295E1EDE46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256821" y="6384039"/>
            <a:ext cx="1708030" cy="363807"/>
          </a:xfrm>
          <a:prstGeom prst="rect">
            <a:avLst/>
          </a:prstGeom>
        </p:spPr>
      </p:pic>
      <p:pic>
        <p:nvPicPr>
          <p:cNvPr id="168" name="그림 167">
            <a:extLst>
              <a:ext uri="{FF2B5EF4-FFF2-40B4-BE49-F238E27FC236}">
                <a16:creationId xmlns:a16="http://schemas.microsoft.com/office/drawing/2014/main" id="{EBA542E4-C37F-AFF1-494B-8C3DF2DFAAF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90195" y="6357667"/>
            <a:ext cx="1708030" cy="363807"/>
          </a:xfrm>
          <a:prstGeom prst="rect">
            <a:avLst/>
          </a:prstGeom>
        </p:spPr>
      </p:pic>
      <p:sp>
        <p:nvSpPr>
          <p:cNvPr id="169" name="TextBox 168">
            <a:extLst>
              <a:ext uri="{FF2B5EF4-FFF2-40B4-BE49-F238E27FC236}">
                <a16:creationId xmlns:a16="http://schemas.microsoft.com/office/drawing/2014/main" id="{563D9C41-0FAD-C569-EB6E-47571089A3A0}"/>
              </a:ext>
            </a:extLst>
          </p:cNvPr>
          <p:cNvSpPr txBox="1"/>
          <p:nvPr/>
        </p:nvSpPr>
        <p:spPr>
          <a:xfrm>
            <a:off x="590195" y="6364774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</a:rPr>
              <a:t>Intro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170" name="그림 169">
            <a:extLst>
              <a:ext uri="{FF2B5EF4-FFF2-40B4-BE49-F238E27FC236}">
                <a16:creationId xmlns:a16="http://schemas.microsoft.com/office/drawing/2014/main" id="{A45CCED4-414A-2190-223A-C274183FDF6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47035" y="6374148"/>
            <a:ext cx="1708030" cy="363807"/>
          </a:xfrm>
          <a:prstGeom prst="rect">
            <a:avLst/>
          </a:prstGeom>
        </p:spPr>
      </p:pic>
      <p:sp>
        <p:nvSpPr>
          <p:cNvPr id="171" name="TextBox 170">
            <a:extLst>
              <a:ext uri="{FF2B5EF4-FFF2-40B4-BE49-F238E27FC236}">
                <a16:creationId xmlns:a16="http://schemas.microsoft.com/office/drawing/2014/main" id="{E2674DB8-5C05-BC8F-D43B-2CE92F00559F}"/>
              </a:ext>
            </a:extLst>
          </p:cNvPr>
          <p:cNvSpPr txBox="1"/>
          <p:nvPr/>
        </p:nvSpPr>
        <p:spPr>
          <a:xfrm>
            <a:off x="7540210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0E75C618-0387-E6F0-1076-F1660790D541}"/>
              </a:ext>
            </a:extLst>
          </p:cNvPr>
          <p:cNvSpPr/>
          <p:nvPr/>
        </p:nvSpPr>
        <p:spPr>
          <a:xfrm>
            <a:off x="7548173" y="6364772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/>
          </a:p>
        </p:txBody>
      </p:sp>
      <p:pic>
        <p:nvPicPr>
          <p:cNvPr id="173" name="그림 172">
            <a:extLst>
              <a:ext uri="{FF2B5EF4-FFF2-40B4-BE49-F238E27FC236}">
                <a16:creationId xmlns:a16="http://schemas.microsoft.com/office/drawing/2014/main" id="{8AB71C10-CE7A-07FC-D299-09FF38F8260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866361" y="6347936"/>
            <a:ext cx="1708030" cy="363807"/>
          </a:xfrm>
          <a:prstGeom prst="rect">
            <a:avLst/>
          </a:prstGeom>
        </p:spPr>
      </p:pic>
      <p:sp>
        <p:nvSpPr>
          <p:cNvPr id="174" name="TextBox 173">
            <a:extLst>
              <a:ext uri="{FF2B5EF4-FFF2-40B4-BE49-F238E27FC236}">
                <a16:creationId xmlns:a16="http://schemas.microsoft.com/office/drawing/2014/main" id="{A5EE6193-C28F-E774-B7F1-3A185E3BEFE9}"/>
              </a:ext>
            </a:extLst>
          </p:cNvPr>
          <p:cNvSpPr txBox="1"/>
          <p:nvPr/>
        </p:nvSpPr>
        <p:spPr>
          <a:xfrm>
            <a:off x="9859536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F6FC499D-7164-CD48-44E0-7FF31552D5C8}"/>
              </a:ext>
            </a:extLst>
          </p:cNvPr>
          <p:cNvSpPr/>
          <p:nvPr/>
        </p:nvSpPr>
        <p:spPr>
          <a:xfrm>
            <a:off x="9867499" y="6338044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/>
          </a:p>
        </p:txBody>
      </p:sp>
      <p:pic>
        <p:nvPicPr>
          <p:cNvPr id="176" name="그림 175">
            <a:extLst>
              <a:ext uri="{FF2B5EF4-FFF2-40B4-BE49-F238E27FC236}">
                <a16:creationId xmlns:a16="http://schemas.microsoft.com/office/drawing/2014/main" id="{BB5064D6-5B77-F1EA-6C59-1FE0FA951A5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908383" y="6365522"/>
            <a:ext cx="1708030" cy="363807"/>
          </a:xfrm>
          <a:prstGeom prst="rect">
            <a:avLst/>
          </a:prstGeom>
        </p:spPr>
      </p:pic>
      <p:sp>
        <p:nvSpPr>
          <p:cNvPr id="177" name="TextBox 176">
            <a:extLst>
              <a:ext uri="{FF2B5EF4-FFF2-40B4-BE49-F238E27FC236}">
                <a16:creationId xmlns:a16="http://schemas.microsoft.com/office/drawing/2014/main" id="{1C35DCD2-0211-B04B-D13F-41DF4757FCCF}"/>
              </a:ext>
            </a:extLst>
          </p:cNvPr>
          <p:cNvSpPr txBox="1"/>
          <p:nvPr/>
        </p:nvSpPr>
        <p:spPr>
          <a:xfrm>
            <a:off x="2901558" y="6355043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</a:rPr>
              <a:t>Preprocessin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BBE536CE-9E4A-C8CE-05B7-043F20EB7721}"/>
              </a:ext>
            </a:extLst>
          </p:cNvPr>
          <p:cNvSpPr txBox="1"/>
          <p:nvPr/>
        </p:nvSpPr>
        <p:spPr>
          <a:xfrm>
            <a:off x="5239806" y="6364850"/>
            <a:ext cx="1726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</a:rPr>
              <a:t>Machine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74B51A99-60C7-38E8-5A48-F731F5C2D937}"/>
              </a:ext>
            </a:extLst>
          </p:cNvPr>
          <p:cNvSpPr/>
          <p:nvPr/>
        </p:nvSpPr>
        <p:spPr>
          <a:xfrm>
            <a:off x="587559" y="6355043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/>
          </a:p>
          <a:p>
            <a:pPr algn="ctr"/>
            <a:endParaRPr lang="ko-KR" altLang="en-US" sz="1500" dirty="0"/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56CC62E7-A3F2-CE37-49C3-087CC72D95D2}"/>
              </a:ext>
            </a:extLst>
          </p:cNvPr>
          <p:cNvSpPr/>
          <p:nvPr/>
        </p:nvSpPr>
        <p:spPr>
          <a:xfrm>
            <a:off x="2912125" y="6360081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/>
          </a:p>
          <a:p>
            <a:pPr algn="ctr"/>
            <a:endParaRPr lang="ko-KR" altLang="en-US" sz="1500" dirty="0"/>
          </a:p>
        </p:txBody>
      </p:sp>
      <p:sp>
        <p:nvSpPr>
          <p:cNvPr id="181" name="슬라이드 번호 개체 틀 1">
            <a:extLst>
              <a:ext uri="{FF2B5EF4-FFF2-40B4-BE49-F238E27FC236}">
                <a16:creationId xmlns:a16="http://schemas.microsoft.com/office/drawing/2014/main" id="{48D38CB1-0160-8FB4-67C5-8CB7AC29C8CB}"/>
              </a:ext>
            </a:extLst>
          </p:cNvPr>
          <p:cNvSpPr txBox="1">
            <a:spLocks/>
          </p:cNvSpPr>
          <p:nvPr/>
        </p:nvSpPr>
        <p:spPr>
          <a:xfrm>
            <a:off x="8597462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/>
              <a:pPr/>
              <a:t>47</a:t>
            </a:fld>
            <a:endParaRPr lang="ko-KR" altLang="en-US"/>
          </a:p>
        </p:txBody>
      </p:sp>
      <p:pic>
        <p:nvPicPr>
          <p:cNvPr id="182" name="그림 181">
            <a:extLst>
              <a:ext uri="{FF2B5EF4-FFF2-40B4-BE49-F238E27FC236}">
                <a16:creationId xmlns:a16="http://schemas.microsoft.com/office/drawing/2014/main" id="{93A8D39D-B153-A10E-1DFA-FF4667E6F28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256821" y="6384039"/>
            <a:ext cx="1708030" cy="363807"/>
          </a:xfrm>
          <a:prstGeom prst="rect">
            <a:avLst/>
          </a:prstGeom>
        </p:spPr>
      </p:pic>
      <p:grpSp>
        <p:nvGrpSpPr>
          <p:cNvPr id="183" name="그룹 182">
            <a:extLst>
              <a:ext uri="{FF2B5EF4-FFF2-40B4-BE49-F238E27FC236}">
                <a16:creationId xmlns:a16="http://schemas.microsoft.com/office/drawing/2014/main" id="{17E1C99F-F852-F3FA-E008-06D8557E9AA0}"/>
              </a:ext>
            </a:extLst>
          </p:cNvPr>
          <p:cNvGrpSpPr/>
          <p:nvPr/>
        </p:nvGrpSpPr>
        <p:grpSpPr>
          <a:xfrm>
            <a:off x="590195" y="6357667"/>
            <a:ext cx="1708030" cy="363807"/>
            <a:chOff x="129396" y="6357667"/>
            <a:chExt cx="1708030" cy="363807"/>
          </a:xfrm>
        </p:grpSpPr>
        <p:pic>
          <p:nvPicPr>
            <p:cNvPr id="184" name="그림 183">
              <a:extLst>
                <a:ext uri="{FF2B5EF4-FFF2-40B4-BE49-F238E27FC236}">
                  <a16:creationId xmlns:a16="http://schemas.microsoft.com/office/drawing/2014/main" id="{91CD6F61-A724-654D-D5A4-AE6E578D5DA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29396" y="6357667"/>
              <a:ext cx="1708030" cy="363807"/>
            </a:xfrm>
            <a:prstGeom prst="rect">
              <a:avLst/>
            </a:prstGeom>
          </p:spPr>
        </p:pic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88018617-33E5-4491-8991-CF9D9075FF66}"/>
                </a:ext>
              </a:extLst>
            </p:cNvPr>
            <p:cNvSpPr txBox="1"/>
            <p:nvPr/>
          </p:nvSpPr>
          <p:spPr>
            <a:xfrm>
              <a:off x="129396" y="6364774"/>
              <a:ext cx="1695933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500" dirty="0">
                  <a:solidFill>
                    <a:schemeClr val="accent6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Intro</a:t>
              </a:r>
              <a:endParaRPr lang="ko-KR" altLang="en-US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186" name="그림 185">
            <a:extLst>
              <a:ext uri="{FF2B5EF4-FFF2-40B4-BE49-F238E27FC236}">
                <a16:creationId xmlns:a16="http://schemas.microsoft.com/office/drawing/2014/main" id="{55DA1427-7E6A-A022-3A90-83E9ACB58C1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47035" y="6374148"/>
            <a:ext cx="1708030" cy="363807"/>
          </a:xfrm>
          <a:prstGeom prst="rect">
            <a:avLst/>
          </a:prstGeom>
        </p:spPr>
      </p:pic>
      <p:sp>
        <p:nvSpPr>
          <p:cNvPr id="187" name="TextBox 186">
            <a:extLst>
              <a:ext uri="{FF2B5EF4-FFF2-40B4-BE49-F238E27FC236}">
                <a16:creationId xmlns:a16="http://schemas.microsoft.com/office/drawing/2014/main" id="{C0F16AC6-A812-B4C1-72E8-C8332731D180}"/>
              </a:ext>
            </a:extLst>
          </p:cNvPr>
          <p:cNvSpPr txBox="1"/>
          <p:nvPr/>
        </p:nvSpPr>
        <p:spPr>
          <a:xfrm>
            <a:off x="7540210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F5BB7C3F-0104-4DC8-8F2C-AC2A03EFCEFD}"/>
              </a:ext>
            </a:extLst>
          </p:cNvPr>
          <p:cNvSpPr/>
          <p:nvPr/>
        </p:nvSpPr>
        <p:spPr>
          <a:xfrm>
            <a:off x="7548173" y="6364772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89" name="그림 188">
            <a:extLst>
              <a:ext uri="{FF2B5EF4-FFF2-40B4-BE49-F238E27FC236}">
                <a16:creationId xmlns:a16="http://schemas.microsoft.com/office/drawing/2014/main" id="{33A3128C-F3FC-1264-44E9-040B90411DF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866361" y="6347936"/>
            <a:ext cx="1708030" cy="363807"/>
          </a:xfrm>
          <a:prstGeom prst="rect">
            <a:avLst/>
          </a:prstGeom>
        </p:spPr>
      </p:pic>
      <p:sp>
        <p:nvSpPr>
          <p:cNvPr id="190" name="TextBox 189">
            <a:extLst>
              <a:ext uri="{FF2B5EF4-FFF2-40B4-BE49-F238E27FC236}">
                <a16:creationId xmlns:a16="http://schemas.microsoft.com/office/drawing/2014/main" id="{E0DA6ADB-F190-DEBC-9F4B-A29F5A5D08BE}"/>
              </a:ext>
            </a:extLst>
          </p:cNvPr>
          <p:cNvSpPr txBox="1"/>
          <p:nvPr/>
        </p:nvSpPr>
        <p:spPr>
          <a:xfrm>
            <a:off x="9859536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AA784C15-F30A-E7AA-9F6B-7AA8B07DC0F8}"/>
              </a:ext>
            </a:extLst>
          </p:cNvPr>
          <p:cNvSpPr/>
          <p:nvPr/>
        </p:nvSpPr>
        <p:spPr>
          <a:xfrm>
            <a:off x="9867499" y="6338044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F0B30948-6A81-A5A2-C45C-09B4F85D9A66}"/>
              </a:ext>
            </a:extLst>
          </p:cNvPr>
          <p:cNvSpPr txBox="1"/>
          <p:nvPr/>
        </p:nvSpPr>
        <p:spPr>
          <a:xfrm>
            <a:off x="5239806" y="6364850"/>
            <a:ext cx="1726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43124D66-D9B4-A139-A942-FF696B666E4B}"/>
              </a:ext>
            </a:extLst>
          </p:cNvPr>
          <p:cNvSpPr/>
          <p:nvPr/>
        </p:nvSpPr>
        <p:spPr>
          <a:xfrm>
            <a:off x="5252772" y="6374147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4" name="직사각형 193">
            <a:extLst>
              <a:ext uri="{FF2B5EF4-FFF2-40B4-BE49-F238E27FC236}">
                <a16:creationId xmlns:a16="http://schemas.microsoft.com/office/drawing/2014/main" id="{B07A50AD-3E64-7F9C-B737-CAAAFEDA2A74}"/>
              </a:ext>
            </a:extLst>
          </p:cNvPr>
          <p:cNvSpPr/>
          <p:nvPr/>
        </p:nvSpPr>
        <p:spPr>
          <a:xfrm>
            <a:off x="587559" y="6355043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5" name="그림 194">
            <a:extLst>
              <a:ext uri="{FF2B5EF4-FFF2-40B4-BE49-F238E27FC236}">
                <a16:creationId xmlns:a16="http://schemas.microsoft.com/office/drawing/2014/main" id="{71777A5B-4B50-C90C-61EB-AE3B1ABAD4E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47035" y="6374148"/>
            <a:ext cx="1708030" cy="363807"/>
          </a:xfrm>
          <a:prstGeom prst="rect">
            <a:avLst/>
          </a:prstGeom>
        </p:spPr>
      </p:pic>
      <p:sp>
        <p:nvSpPr>
          <p:cNvPr id="196" name="TextBox 195">
            <a:extLst>
              <a:ext uri="{FF2B5EF4-FFF2-40B4-BE49-F238E27FC236}">
                <a16:creationId xmlns:a16="http://schemas.microsoft.com/office/drawing/2014/main" id="{2616BBCE-ACD3-BBEA-842D-664D10787F0F}"/>
              </a:ext>
            </a:extLst>
          </p:cNvPr>
          <p:cNvSpPr txBox="1"/>
          <p:nvPr/>
        </p:nvSpPr>
        <p:spPr>
          <a:xfrm>
            <a:off x="7540210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Haar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classifier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7" name="그림 196">
            <a:extLst>
              <a:ext uri="{FF2B5EF4-FFF2-40B4-BE49-F238E27FC236}">
                <a16:creationId xmlns:a16="http://schemas.microsoft.com/office/drawing/2014/main" id="{A32E3704-57D5-3B97-B0E1-0C36C93147B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866361" y="6347936"/>
            <a:ext cx="1708030" cy="363807"/>
          </a:xfrm>
          <a:prstGeom prst="rect">
            <a:avLst/>
          </a:prstGeom>
        </p:spPr>
      </p:pic>
      <p:sp>
        <p:nvSpPr>
          <p:cNvPr id="198" name="TextBox 197">
            <a:extLst>
              <a:ext uri="{FF2B5EF4-FFF2-40B4-BE49-F238E27FC236}">
                <a16:creationId xmlns:a16="http://schemas.microsoft.com/office/drawing/2014/main" id="{CA2A3D7D-E1DE-698C-B60E-BE877165DAFF}"/>
              </a:ext>
            </a:extLst>
          </p:cNvPr>
          <p:cNvSpPr txBox="1"/>
          <p:nvPr/>
        </p:nvSpPr>
        <p:spPr>
          <a:xfrm>
            <a:off x="9859536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A93E3325-0BEC-A092-9A31-717DACEA1957}"/>
              </a:ext>
            </a:extLst>
          </p:cNvPr>
          <p:cNvSpPr/>
          <p:nvPr/>
        </p:nvSpPr>
        <p:spPr>
          <a:xfrm>
            <a:off x="7559927" y="6382254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972087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/>
          <p:cNvGrpSpPr/>
          <p:nvPr/>
        </p:nvGrpSpPr>
        <p:grpSpPr>
          <a:xfrm>
            <a:off x="275771" y="423706"/>
            <a:ext cx="6226628" cy="584775"/>
            <a:chOff x="275771" y="423706"/>
            <a:chExt cx="6226628" cy="584775"/>
          </a:xfrm>
        </p:grpSpPr>
        <p:cxnSp>
          <p:nvCxnSpPr>
            <p:cNvPr id="21" name="직선 연결선 20"/>
            <p:cNvCxnSpPr/>
            <p:nvPr/>
          </p:nvCxnSpPr>
          <p:spPr>
            <a:xfrm>
              <a:off x="304799" y="972455"/>
              <a:ext cx="6197600" cy="0"/>
            </a:xfrm>
            <a:prstGeom prst="line">
              <a:avLst/>
            </a:prstGeom>
            <a:ln w="38100">
              <a:solidFill>
                <a:srgbClr val="E4917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직사각형 21"/>
            <p:cNvSpPr/>
            <p:nvPr/>
          </p:nvSpPr>
          <p:spPr>
            <a:xfrm>
              <a:off x="275771" y="423706"/>
              <a:ext cx="312297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64565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3.Current State</a:t>
              </a:r>
              <a:endParaRPr lang="ko-KR" altLang="en-US" sz="3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EFBFD21-6D07-2A4A-B40B-B0538D83D71B}"/>
              </a:ext>
            </a:extLst>
          </p:cNvPr>
          <p:cNvSpPr/>
          <p:nvPr/>
        </p:nvSpPr>
        <p:spPr>
          <a:xfrm>
            <a:off x="291355" y="954222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Limitation</a:t>
            </a:r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6456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슬라이드 번호 개체 틀 1">
            <a:extLst>
              <a:ext uri="{FF2B5EF4-FFF2-40B4-BE49-F238E27FC236}">
                <a16:creationId xmlns:a16="http://schemas.microsoft.com/office/drawing/2014/main" id="{FD2E8C3E-F28E-7E4E-A2A6-A3C9FAEED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CB40536-C8E0-4247-A6C3-5135EE3E1BC4}" type="slidenum">
              <a:rPr lang="ko-KR" altLang="en-US" smtClean="0"/>
              <a:t>48</a:t>
            </a:fld>
            <a:endParaRPr lang="ko-KR" altLang="en-US"/>
          </a:p>
        </p:txBody>
      </p:sp>
      <p:sp>
        <p:nvSpPr>
          <p:cNvPr id="10" name="슬라이드 번호 개체 틀 1">
            <a:extLst>
              <a:ext uri="{FF2B5EF4-FFF2-40B4-BE49-F238E27FC236}">
                <a16:creationId xmlns:a16="http://schemas.microsoft.com/office/drawing/2014/main" id="{FD2E8C3E-F28E-7E4E-A2A6-A3C9FAEED9B0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48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슬라이드 번호 개체 틀 1">
            <a:extLst>
              <a:ext uri="{FF2B5EF4-FFF2-40B4-BE49-F238E27FC236}">
                <a16:creationId xmlns:a16="http://schemas.microsoft.com/office/drawing/2014/main" id="{FD2E8C3E-F28E-7E4E-A2A6-A3C9FAEED9B0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48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슬라이드 번호 개체 틀 1">
            <a:extLst>
              <a:ext uri="{FF2B5EF4-FFF2-40B4-BE49-F238E27FC236}">
                <a16:creationId xmlns:a16="http://schemas.microsoft.com/office/drawing/2014/main" id="{FD2E8C3E-F28E-7E4E-A2A6-A3C9FAEED9B0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48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슬라이드 번호 개체 틀 1">
            <a:extLst>
              <a:ext uri="{FF2B5EF4-FFF2-40B4-BE49-F238E27FC236}">
                <a16:creationId xmlns:a16="http://schemas.microsoft.com/office/drawing/2014/main" id="{FD2E8C3E-F28E-7E4E-A2A6-A3C9FAEED9B0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48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슬라이드 번호 개체 틀 1">
            <a:extLst>
              <a:ext uri="{FF2B5EF4-FFF2-40B4-BE49-F238E27FC236}">
                <a16:creationId xmlns:a16="http://schemas.microsoft.com/office/drawing/2014/main" id="{FD2E8C3E-F28E-7E4E-A2A6-A3C9FAEED9B0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48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9959" y="6384039"/>
            <a:ext cx="1708030" cy="363807"/>
          </a:xfrm>
          <a:prstGeom prst="rect">
            <a:avLst/>
          </a:prstGeom>
        </p:spPr>
      </p:pic>
      <p:cxnSp>
        <p:nvCxnSpPr>
          <p:cNvPr id="16" name="직선 연결선 15"/>
          <p:cNvCxnSpPr/>
          <p:nvPr/>
        </p:nvCxnSpPr>
        <p:spPr>
          <a:xfrm>
            <a:off x="0" y="6533617"/>
            <a:ext cx="12192000" cy="5206"/>
          </a:xfrm>
          <a:prstGeom prst="line">
            <a:avLst/>
          </a:prstGeom>
          <a:ln w="38100">
            <a:solidFill>
              <a:srgbClr val="E491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33" y="6357667"/>
            <a:ext cx="1708030" cy="363807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603333" y="6364774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0173" y="6374148"/>
            <a:ext cx="1708030" cy="363807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7553348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9499" y="6347936"/>
            <a:ext cx="1708030" cy="363807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9872674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7595997" y="6366041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1521" y="6365522"/>
            <a:ext cx="1708030" cy="363807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2914696" y="6355043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Preprocessin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252944" y="6364850"/>
            <a:ext cx="1726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600697" y="6355043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2925263" y="6360081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5262405" y="6384039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EFBFD21-6D07-2A4A-B40B-B0538D83D71B}"/>
              </a:ext>
            </a:extLst>
          </p:cNvPr>
          <p:cNvSpPr/>
          <p:nvPr/>
        </p:nvSpPr>
        <p:spPr>
          <a:xfrm>
            <a:off x="1149774" y="2451257"/>
            <a:ext cx="9918100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나방은 </a:t>
            </a:r>
            <a:r>
              <a:rPr lang="ko-KR" altLang="en-US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죽은지</a:t>
            </a:r>
            <a:r>
              <a:rPr lang="ko-KR" altLang="en-US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시간이 </a:t>
            </a:r>
            <a:r>
              <a:rPr lang="ko-KR" altLang="en-US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지나게되면</a:t>
            </a:r>
            <a:r>
              <a:rPr lang="ko-KR" altLang="en-US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변색이 된다</a:t>
            </a:r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pPr marL="342900" indent="-342900">
              <a:buAutoNum type="arabicPeriod"/>
            </a:pPr>
            <a:endParaRPr lang="en-US" altLang="ko-KR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6456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AutoNum type="arabicPeriod"/>
            </a:pPr>
            <a:r>
              <a:rPr lang="ko-KR" altLang="en-US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배경을 제한하지 않은 경우에 대해 </a:t>
            </a:r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Detection</a:t>
            </a:r>
            <a:r>
              <a:rPr lang="ko-KR" altLang="en-US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은 잘 되지만 </a:t>
            </a:r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Classification</a:t>
            </a:r>
            <a:r>
              <a:rPr lang="ko-KR" altLang="en-US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은 잘 되지 않는다</a:t>
            </a:r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pPr lvl="1"/>
            <a:r>
              <a:rPr lang="ko-KR" altLang="en-US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배경까지 나방의 색으로 처리하기 때문에 큰 오차가 생기는 듯 하다</a:t>
            </a:r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lvl="1"/>
            <a:endParaRPr lang="en-US" altLang="ko-KR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6456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AutoNum type="arabicPeriod"/>
            </a:pPr>
            <a:r>
              <a:rPr lang="ko-KR" altLang="en-US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나방에 대한 데이터가 적었다</a:t>
            </a:r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ko-KR" altLang="en-US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때문에 모델의 성능을 높이기 어려웠고 측정하기도 어려웠다</a:t>
            </a:r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pPr marL="342900" indent="-342900">
              <a:buAutoNum type="arabicPeriod"/>
            </a:pPr>
            <a:endParaRPr lang="en-US" altLang="ko-KR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6456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820FBE3-5301-FBE1-87E4-4E8FC2A1A0DC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/>
              <a:pPr/>
              <a:t>48</a:t>
            </a:fld>
            <a:endParaRPr lang="ko-KR" altLang="en-US"/>
          </a:p>
        </p:txBody>
      </p:sp>
      <p:sp>
        <p:nvSpPr>
          <p:cNvPr id="3" name="슬라이드 번호 개체 틀 1">
            <a:extLst>
              <a:ext uri="{FF2B5EF4-FFF2-40B4-BE49-F238E27FC236}">
                <a16:creationId xmlns:a16="http://schemas.microsoft.com/office/drawing/2014/main" id="{9C4BF15E-105D-EF18-2828-6F1D72BF4FA0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48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슬라이드 번호 개체 틀 1">
            <a:extLst>
              <a:ext uri="{FF2B5EF4-FFF2-40B4-BE49-F238E27FC236}">
                <a16:creationId xmlns:a16="http://schemas.microsoft.com/office/drawing/2014/main" id="{DE2AABF4-650C-E166-84DD-29AF9F267F93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48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D2B7B7C6-09F3-3022-C007-0CA9CBD9A469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48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슬라이드 번호 개체 틀 1">
            <a:extLst>
              <a:ext uri="{FF2B5EF4-FFF2-40B4-BE49-F238E27FC236}">
                <a16:creationId xmlns:a16="http://schemas.microsoft.com/office/drawing/2014/main" id="{F66F8DA0-74C2-322E-10DB-E024B43E5312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48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슬라이드 번호 개체 틀 1">
            <a:extLst>
              <a:ext uri="{FF2B5EF4-FFF2-40B4-BE49-F238E27FC236}">
                <a16:creationId xmlns:a16="http://schemas.microsoft.com/office/drawing/2014/main" id="{B919A09E-8FCB-9A03-DC42-60898ABFF7A8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48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D5A87D0-CBB8-EB15-D331-D39DE8D61F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9959" y="6384039"/>
            <a:ext cx="1708030" cy="363807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FAF59B6C-418A-A76B-2582-1473BF2125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33" y="6357667"/>
            <a:ext cx="1708030" cy="363807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84F1BDC7-0E26-6B10-A394-10A56AFB8071}"/>
              </a:ext>
            </a:extLst>
          </p:cNvPr>
          <p:cNvSpPr txBox="1"/>
          <p:nvPr/>
        </p:nvSpPr>
        <p:spPr>
          <a:xfrm>
            <a:off x="603333" y="6364774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A4F335BB-56AF-2F99-4552-94A1A4A37E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0173" y="6374148"/>
            <a:ext cx="1708030" cy="363807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7D42C55F-EC97-2251-3644-D2566A48FF4C}"/>
              </a:ext>
            </a:extLst>
          </p:cNvPr>
          <p:cNvSpPr txBox="1"/>
          <p:nvPr/>
        </p:nvSpPr>
        <p:spPr>
          <a:xfrm>
            <a:off x="7553348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39F6E6A7-B6CA-2B45-FB6A-7D71BFE7EF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9499" y="6347936"/>
            <a:ext cx="1708030" cy="363807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6CB05AD9-422D-9AF9-4270-71F881695F35}"/>
              </a:ext>
            </a:extLst>
          </p:cNvPr>
          <p:cNvSpPr txBox="1"/>
          <p:nvPr/>
        </p:nvSpPr>
        <p:spPr>
          <a:xfrm>
            <a:off x="9872674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0FE375A6-665D-B512-69C6-D256B3F78A5F}"/>
              </a:ext>
            </a:extLst>
          </p:cNvPr>
          <p:cNvSpPr/>
          <p:nvPr/>
        </p:nvSpPr>
        <p:spPr>
          <a:xfrm>
            <a:off x="7595997" y="6366041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C10B44F6-948A-08F7-C808-6F2BD034F6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1521" y="6365522"/>
            <a:ext cx="1708030" cy="363807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EC63358D-EEB7-182E-2D19-15A3FF8C5232}"/>
              </a:ext>
            </a:extLst>
          </p:cNvPr>
          <p:cNvSpPr txBox="1"/>
          <p:nvPr/>
        </p:nvSpPr>
        <p:spPr>
          <a:xfrm>
            <a:off x="2914696" y="6355043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Preprocessin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61BCA02-0A91-A600-4951-BB7A24737B72}"/>
              </a:ext>
            </a:extLst>
          </p:cNvPr>
          <p:cNvSpPr txBox="1"/>
          <p:nvPr/>
        </p:nvSpPr>
        <p:spPr>
          <a:xfrm>
            <a:off x="5252944" y="6364850"/>
            <a:ext cx="1726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7CB95AA7-301C-B871-73A4-7AB330C5098F}"/>
              </a:ext>
            </a:extLst>
          </p:cNvPr>
          <p:cNvSpPr/>
          <p:nvPr/>
        </p:nvSpPr>
        <p:spPr>
          <a:xfrm>
            <a:off x="600697" y="6355043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C61B8641-DE7C-9397-CCF6-6FF9CABA00EB}"/>
              </a:ext>
            </a:extLst>
          </p:cNvPr>
          <p:cNvSpPr/>
          <p:nvPr/>
        </p:nvSpPr>
        <p:spPr>
          <a:xfrm>
            <a:off x="2925263" y="6360081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CF886F14-633C-C922-4FD5-B994160EE93C}"/>
              </a:ext>
            </a:extLst>
          </p:cNvPr>
          <p:cNvSpPr/>
          <p:nvPr/>
        </p:nvSpPr>
        <p:spPr>
          <a:xfrm>
            <a:off x="5262405" y="6384039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슬라이드 번호 개체 틀 1">
            <a:extLst>
              <a:ext uri="{FF2B5EF4-FFF2-40B4-BE49-F238E27FC236}">
                <a16:creationId xmlns:a16="http://schemas.microsoft.com/office/drawing/2014/main" id="{59829BBF-7AE5-9EFA-E434-5E8EFD2DBC3A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/>
              <a:pPr/>
              <a:t>48</a:t>
            </a:fld>
            <a:endParaRPr lang="ko-KR" altLang="en-US"/>
          </a:p>
        </p:txBody>
      </p:sp>
      <p:sp>
        <p:nvSpPr>
          <p:cNvPr id="49" name="슬라이드 번호 개체 틀 1">
            <a:extLst>
              <a:ext uri="{FF2B5EF4-FFF2-40B4-BE49-F238E27FC236}">
                <a16:creationId xmlns:a16="http://schemas.microsoft.com/office/drawing/2014/main" id="{047913C0-FFEB-8AF4-C19C-80B5C277B12E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48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슬라이드 번호 개체 틀 1">
            <a:extLst>
              <a:ext uri="{FF2B5EF4-FFF2-40B4-BE49-F238E27FC236}">
                <a16:creationId xmlns:a16="http://schemas.microsoft.com/office/drawing/2014/main" id="{94199861-8226-A075-8DB0-0E909F7B95FD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48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슬라이드 번호 개체 틀 1">
            <a:extLst>
              <a:ext uri="{FF2B5EF4-FFF2-40B4-BE49-F238E27FC236}">
                <a16:creationId xmlns:a16="http://schemas.microsoft.com/office/drawing/2014/main" id="{8B6D8D08-CED8-F8A7-F126-34DFCC09F86B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48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슬라이드 번호 개체 틀 1">
            <a:extLst>
              <a:ext uri="{FF2B5EF4-FFF2-40B4-BE49-F238E27FC236}">
                <a16:creationId xmlns:a16="http://schemas.microsoft.com/office/drawing/2014/main" id="{77F12CA9-838E-B2A7-D2B7-7B0C1784CB18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48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슬라이드 번호 개체 틀 1">
            <a:extLst>
              <a:ext uri="{FF2B5EF4-FFF2-40B4-BE49-F238E27FC236}">
                <a16:creationId xmlns:a16="http://schemas.microsoft.com/office/drawing/2014/main" id="{9C033045-9AB3-F386-FF53-A4FBCD9D67FE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48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4" name="그림 53">
            <a:extLst>
              <a:ext uri="{FF2B5EF4-FFF2-40B4-BE49-F238E27FC236}">
                <a16:creationId xmlns:a16="http://schemas.microsoft.com/office/drawing/2014/main" id="{3D2EB91C-C94B-2885-63B3-38D9AFC645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9959" y="6384039"/>
            <a:ext cx="1708030" cy="363807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E2D1AA4E-4DB5-4CE4-AB08-F4033A89CE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33" y="6357667"/>
            <a:ext cx="1708030" cy="363807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82537717-F9D9-17F6-4FB6-5D463C626AC0}"/>
              </a:ext>
            </a:extLst>
          </p:cNvPr>
          <p:cNvSpPr txBox="1"/>
          <p:nvPr/>
        </p:nvSpPr>
        <p:spPr>
          <a:xfrm>
            <a:off x="603333" y="6364774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7" name="그림 56">
            <a:extLst>
              <a:ext uri="{FF2B5EF4-FFF2-40B4-BE49-F238E27FC236}">
                <a16:creationId xmlns:a16="http://schemas.microsoft.com/office/drawing/2014/main" id="{D11EEA35-AF59-1A60-DEB8-371574B46C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0173" y="6374148"/>
            <a:ext cx="1708030" cy="363807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2E81CBDE-83CC-C0A1-2361-8EF336241D87}"/>
              </a:ext>
            </a:extLst>
          </p:cNvPr>
          <p:cNvSpPr txBox="1"/>
          <p:nvPr/>
        </p:nvSpPr>
        <p:spPr>
          <a:xfrm>
            <a:off x="7553348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9" name="그림 58">
            <a:extLst>
              <a:ext uri="{FF2B5EF4-FFF2-40B4-BE49-F238E27FC236}">
                <a16:creationId xmlns:a16="http://schemas.microsoft.com/office/drawing/2014/main" id="{16737005-4F16-F725-05F0-AF8343EE01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9499" y="6347936"/>
            <a:ext cx="1708030" cy="363807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C18CB9E9-7A0A-0684-DEC5-10675356DCDA}"/>
              </a:ext>
            </a:extLst>
          </p:cNvPr>
          <p:cNvSpPr txBox="1"/>
          <p:nvPr/>
        </p:nvSpPr>
        <p:spPr>
          <a:xfrm>
            <a:off x="9872674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65FE2A81-FF16-D887-E4B5-B0D5F144D303}"/>
              </a:ext>
            </a:extLst>
          </p:cNvPr>
          <p:cNvSpPr/>
          <p:nvPr/>
        </p:nvSpPr>
        <p:spPr>
          <a:xfrm>
            <a:off x="9880637" y="6338044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2" name="그림 61">
            <a:extLst>
              <a:ext uri="{FF2B5EF4-FFF2-40B4-BE49-F238E27FC236}">
                <a16:creationId xmlns:a16="http://schemas.microsoft.com/office/drawing/2014/main" id="{2D1F34E6-6A9C-EDDB-C694-58625B91F3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1521" y="6365522"/>
            <a:ext cx="1708030" cy="363807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1C5E3259-5581-5846-00C1-2E99ABA8AEB8}"/>
              </a:ext>
            </a:extLst>
          </p:cNvPr>
          <p:cNvSpPr txBox="1"/>
          <p:nvPr/>
        </p:nvSpPr>
        <p:spPr>
          <a:xfrm>
            <a:off x="2914696" y="6355043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Preprocessin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1AF4269E-12D1-BB92-B422-58590F38C15B}"/>
              </a:ext>
            </a:extLst>
          </p:cNvPr>
          <p:cNvSpPr txBox="1"/>
          <p:nvPr/>
        </p:nvSpPr>
        <p:spPr>
          <a:xfrm>
            <a:off x="5252944" y="6364850"/>
            <a:ext cx="1726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9233C8D9-AFB9-AC74-BBB4-5FAE3646EAB5}"/>
              </a:ext>
            </a:extLst>
          </p:cNvPr>
          <p:cNvSpPr/>
          <p:nvPr/>
        </p:nvSpPr>
        <p:spPr>
          <a:xfrm>
            <a:off x="600697" y="6355043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25010FFB-F9EA-32E1-FBE3-37A5C50B0BCB}"/>
              </a:ext>
            </a:extLst>
          </p:cNvPr>
          <p:cNvSpPr/>
          <p:nvPr/>
        </p:nvSpPr>
        <p:spPr>
          <a:xfrm>
            <a:off x="2925263" y="6360081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7FB4AB62-6B28-9D1E-DE36-6A11C32B71DA}"/>
              </a:ext>
            </a:extLst>
          </p:cNvPr>
          <p:cNvSpPr/>
          <p:nvPr/>
        </p:nvSpPr>
        <p:spPr>
          <a:xfrm>
            <a:off x="5262405" y="6384039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8" name="슬라이드 번호 개체 틀 1">
            <a:extLst>
              <a:ext uri="{FF2B5EF4-FFF2-40B4-BE49-F238E27FC236}">
                <a16:creationId xmlns:a16="http://schemas.microsoft.com/office/drawing/2014/main" id="{F4D9A6C3-0EFB-1A28-874A-CC72B60D5DD3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/>
              <a:pPr/>
              <a:t>48</a:t>
            </a:fld>
            <a:endParaRPr lang="ko-KR" altLang="en-US"/>
          </a:p>
        </p:txBody>
      </p:sp>
      <p:sp>
        <p:nvSpPr>
          <p:cNvPr id="69" name="슬라이드 번호 개체 틀 1">
            <a:extLst>
              <a:ext uri="{FF2B5EF4-FFF2-40B4-BE49-F238E27FC236}">
                <a16:creationId xmlns:a16="http://schemas.microsoft.com/office/drawing/2014/main" id="{67AC8C3A-0F71-16B2-E2BA-E482250598AD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/>
              <a:pPr/>
              <a:t>48</a:t>
            </a:fld>
            <a:endParaRPr lang="ko-KR" altLang="en-US"/>
          </a:p>
        </p:txBody>
      </p:sp>
      <p:pic>
        <p:nvPicPr>
          <p:cNvPr id="70" name="그림 69">
            <a:extLst>
              <a:ext uri="{FF2B5EF4-FFF2-40B4-BE49-F238E27FC236}">
                <a16:creationId xmlns:a16="http://schemas.microsoft.com/office/drawing/2014/main" id="{5E55BA5F-466D-F9D1-2F76-5770084E8E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9959" y="6384039"/>
            <a:ext cx="1708030" cy="363807"/>
          </a:xfrm>
          <a:prstGeom prst="rect">
            <a:avLst/>
          </a:prstGeom>
        </p:spPr>
      </p:pic>
      <p:pic>
        <p:nvPicPr>
          <p:cNvPr id="71" name="그림 70">
            <a:extLst>
              <a:ext uri="{FF2B5EF4-FFF2-40B4-BE49-F238E27FC236}">
                <a16:creationId xmlns:a16="http://schemas.microsoft.com/office/drawing/2014/main" id="{869487C4-6B83-9907-DFF1-196F2AA9C9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33" y="6357667"/>
            <a:ext cx="1708030" cy="363807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A5ACA1FD-4311-8C14-ED95-5E4C1B43386D}"/>
              </a:ext>
            </a:extLst>
          </p:cNvPr>
          <p:cNvSpPr txBox="1"/>
          <p:nvPr/>
        </p:nvSpPr>
        <p:spPr>
          <a:xfrm>
            <a:off x="603333" y="6364774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</a:rPr>
              <a:t>Intro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73" name="그림 72">
            <a:extLst>
              <a:ext uri="{FF2B5EF4-FFF2-40B4-BE49-F238E27FC236}">
                <a16:creationId xmlns:a16="http://schemas.microsoft.com/office/drawing/2014/main" id="{C59A0C71-42C3-BBE6-2369-1F32BB0FCF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0173" y="6374148"/>
            <a:ext cx="1708030" cy="363807"/>
          </a:xfrm>
          <a:prstGeom prst="rect">
            <a:avLst/>
          </a:prstGeom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852BE8D1-1DC8-B135-11FB-051BEC7CB1AB}"/>
              </a:ext>
            </a:extLst>
          </p:cNvPr>
          <p:cNvSpPr txBox="1"/>
          <p:nvPr/>
        </p:nvSpPr>
        <p:spPr>
          <a:xfrm>
            <a:off x="7553348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4B2AE85B-3613-0207-0EE8-B5F71118CEE0}"/>
              </a:ext>
            </a:extLst>
          </p:cNvPr>
          <p:cNvSpPr/>
          <p:nvPr/>
        </p:nvSpPr>
        <p:spPr>
          <a:xfrm>
            <a:off x="7561311" y="6364772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/>
          </a:p>
        </p:txBody>
      </p:sp>
      <p:pic>
        <p:nvPicPr>
          <p:cNvPr id="76" name="그림 75">
            <a:extLst>
              <a:ext uri="{FF2B5EF4-FFF2-40B4-BE49-F238E27FC236}">
                <a16:creationId xmlns:a16="http://schemas.microsoft.com/office/drawing/2014/main" id="{648C1B89-40A7-500A-7235-BF56DFDC7E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9499" y="6347936"/>
            <a:ext cx="1708030" cy="363807"/>
          </a:xfrm>
          <a:prstGeom prst="rect">
            <a:avLst/>
          </a:prstGeom>
        </p:spPr>
      </p:pic>
      <p:sp>
        <p:nvSpPr>
          <p:cNvPr id="77" name="TextBox 76">
            <a:extLst>
              <a:ext uri="{FF2B5EF4-FFF2-40B4-BE49-F238E27FC236}">
                <a16:creationId xmlns:a16="http://schemas.microsoft.com/office/drawing/2014/main" id="{B944DF73-8138-5B0B-6C3B-6B31A5AE27D2}"/>
              </a:ext>
            </a:extLst>
          </p:cNvPr>
          <p:cNvSpPr txBox="1"/>
          <p:nvPr/>
        </p:nvSpPr>
        <p:spPr>
          <a:xfrm>
            <a:off x="9872674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4FC80B49-9E0D-30D6-D273-0FC492F6B237}"/>
              </a:ext>
            </a:extLst>
          </p:cNvPr>
          <p:cNvSpPr/>
          <p:nvPr/>
        </p:nvSpPr>
        <p:spPr>
          <a:xfrm>
            <a:off x="9880637" y="6338044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/>
          </a:p>
        </p:txBody>
      </p:sp>
      <p:pic>
        <p:nvPicPr>
          <p:cNvPr id="79" name="그림 78">
            <a:extLst>
              <a:ext uri="{FF2B5EF4-FFF2-40B4-BE49-F238E27FC236}">
                <a16:creationId xmlns:a16="http://schemas.microsoft.com/office/drawing/2014/main" id="{4C3FBA7B-7323-7967-D18F-D1456C2AC3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1521" y="6365522"/>
            <a:ext cx="1708030" cy="363807"/>
          </a:xfrm>
          <a:prstGeom prst="rect">
            <a:avLst/>
          </a:prstGeom>
        </p:spPr>
      </p:pic>
      <p:sp>
        <p:nvSpPr>
          <p:cNvPr id="80" name="TextBox 79">
            <a:extLst>
              <a:ext uri="{FF2B5EF4-FFF2-40B4-BE49-F238E27FC236}">
                <a16:creationId xmlns:a16="http://schemas.microsoft.com/office/drawing/2014/main" id="{B567072E-627F-AB87-0A1B-795A2ABBE3A9}"/>
              </a:ext>
            </a:extLst>
          </p:cNvPr>
          <p:cNvSpPr txBox="1"/>
          <p:nvPr/>
        </p:nvSpPr>
        <p:spPr>
          <a:xfrm>
            <a:off x="2914696" y="6355043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</a:rPr>
              <a:t>Preprocessin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BA34F37F-C453-FB77-AC4B-2940EB401801}"/>
              </a:ext>
            </a:extLst>
          </p:cNvPr>
          <p:cNvSpPr txBox="1"/>
          <p:nvPr/>
        </p:nvSpPr>
        <p:spPr>
          <a:xfrm>
            <a:off x="5252944" y="6364850"/>
            <a:ext cx="1726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</a:rPr>
              <a:t>Machine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13F8C1E7-2F55-20C8-E7D2-17FE20D17536}"/>
              </a:ext>
            </a:extLst>
          </p:cNvPr>
          <p:cNvSpPr/>
          <p:nvPr/>
        </p:nvSpPr>
        <p:spPr>
          <a:xfrm>
            <a:off x="600697" y="6355043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/>
          </a:p>
          <a:p>
            <a:pPr algn="ctr"/>
            <a:endParaRPr lang="ko-KR" altLang="en-US" sz="1500" dirty="0"/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D814B559-05BA-240B-B335-77C8CBFE007F}"/>
              </a:ext>
            </a:extLst>
          </p:cNvPr>
          <p:cNvSpPr/>
          <p:nvPr/>
        </p:nvSpPr>
        <p:spPr>
          <a:xfrm>
            <a:off x="2925263" y="6360081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/>
          </a:p>
          <a:p>
            <a:pPr algn="ctr"/>
            <a:endParaRPr lang="ko-KR" altLang="en-US" sz="1500" dirty="0"/>
          </a:p>
        </p:txBody>
      </p:sp>
      <p:sp>
        <p:nvSpPr>
          <p:cNvPr id="84" name="슬라이드 번호 개체 틀 1">
            <a:extLst>
              <a:ext uri="{FF2B5EF4-FFF2-40B4-BE49-F238E27FC236}">
                <a16:creationId xmlns:a16="http://schemas.microsoft.com/office/drawing/2014/main" id="{7C54889F-1134-7D82-F00A-9ADE59A8245C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/>
              <a:pPr/>
              <a:t>48</a:t>
            </a:fld>
            <a:endParaRPr lang="ko-KR" altLang="en-US"/>
          </a:p>
        </p:txBody>
      </p:sp>
      <p:pic>
        <p:nvPicPr>
          <p:cNvPr id="85" name="그림 84">
            <a:extLst>
              <a:ext uri="{FF2B5EF4-FFF2-40B4-BE49-F238E27FC236}">
                <a16:creationId xmlns:a16="http://schemas.microsoft.com/office/drawing/2014/main" id="{E32D253A-D0BC-FF11-A209-E58625B984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9959" y="6384039"/>
            <a:ext cx="1708030" cy="363807"/>
          </a:xfrm>
          <a:prstGeom prst="rect">
            <a:avLst/>
          </a:prstGeom>
        </p:spPr>
      </p:pic>
      <p:grpSp>
        <p:nvGrpSpPr>
          <p:cNvPr id="86" name="그룹 85">
            <a:extLst>
              <a:ext uri="{FF2B5EF4-FFF2-40B4-BE49-F238E27FC236}">
                <a16:creationId xmlns:a16="http://schemas.microsoft.com/office/drawing/2014/main" id="{A69CA9C4-28C8-B5D6-B147-A42A928F8347}"/>
              </a:ext>
            </a:extLst>
          </p:cNvPr>
          <p:cNvGrpSpPr/>
          <p:nvPr/>
        </p:nvGrpSpPr>
        <p:grpSpPr>
          <a:xfrm>
            <a:off x="603333" y="6357667"/>
            <a:ext cx="1708030" cy="363807"/>
            <a:chOff x="129396" y="6357667"/>
            <a:chExt cx="1708030" cy="363807"/>
          </a:xfrm>
        </p:grpSpPr>
        <p:pic>
          <p:nvPicPr>
            <p:cNvPr id="87" name="그림 86">
              <a:extLst>
                <a:ext uri="{FF2B5EF4-FFF2-40B4-BE49-F238E27FC236}">
                  <a16:creationId xmlns:a16="http://schemas.microsoft.com/office/drawing/2014/main" id="{81773C21-875F-5F7E-1FFD-AE966CEFB37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9396" y="6357667"/>
              <a:ext cx="1708030" cy="363807"/>
            </a:xfrm>
            <a:prstGeom prst="rect">
              <a:avLst/>
            </a:prstGeom>
          </p:spPr>
        </p:pic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4059FBAC-7894-1EA7-8102-A42A62445252}"/>
                </a:ext>
              </a:extLst>
            </p:cNvPr>
            <p:cNvSpPr txBox="1"/>
            <p:nvPr/>
          </p:nvSpPr>
          <p:spPr>
            <a:xfrm>
              <a:off x="129396" y="6364774"/>
              <a:ext cx="1695933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500" dirty="0">
                  <a:solidFill>
                    <a:schemeClr val="accent6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Intro</a:t>
              </a:r>
              <a:endParaRPr lang="ko-KR" altLang="en-US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89" name="그림 88">
            <a:extLst>
              <a:ext uri="{FF2B5EF4-FFF2-40B4-BE49-F238E27FC236}">
                <a16:creationId xmlns:a16="http://schemas.microsoft.com/office/drawing/2014/main" id="{D012F768-B37E-B297-2484-14956CE702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0173" y="6374148"/>
            <a:ext cx="1708030" cy="363807"/>
          </a:xfrm>
          <a:prstGeom prst="rect">
            <a:avLst/>
          </a:prstGeom>
        </p:spPr>
      </p:pic>
      <p:sp>
        <p:nvSpPr>
          <p:cNvPr id="90" name="TextBox 89">
            <a:extLst>
              <a:ext uri="{FF2B5EF4-FFF2-40B4-BE49-F238E27FC236}">
                <a16:creationId xmlns:a16="http://schemas.microsoft.com/office/drawing/2014/main" id="{62DB9FB6-6381-824A-C209-7488542D615B}"/>
              </a:ext>
            </a:extLst>
          </p:cNvPr>
          <p:cNvSpPr txBox="1"/>
          <p:nvPr/>
        </p:nvSpPr>
        <p:spPr>
          <a:xfrm>
            <a:off x="7553348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1D383743-136B-26B1-EA13-A87484749C1D}"/>
              </a:ext>
            </a:extLst>
          </p:cNvPr>
          <p:cNvSpPr/>
          <p:nvPr/>
        </p:nvSpPr>
        <p:spPr>
          <a:xfrm>
            <a:off x="7561311" y="6364772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2" name="그림 91">
            <a:extLst>
              <a:ext uri="{FF2B5EF4-FFF2-40B4-BE49-F238E27FC236}">
                <a16:creationId xmlns:a16="http://schemas.microsoft.com/office/drawing/2014/main" id="{F62707E2-38D5-FC95-1DDB-F54E2707C9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9499" y="6347936"/>
            <a:ext cx="1708030" cy="363807"/>
          </a:xfrm>
          <a:prstGeom prst="rect">
            <a:avLst/>
          </a:prstGeom>
        </p:spPr>
      </p:pic>
      <p:sp>
        <p:nvSpPr>
          <p:cNvPr id="93" name="TextBox 92">
            <a:extLst>
              <a:ext uri="{FF2B5EF4-FFF2-40B4-BE49-F238E27FC236}">
                <a16:creationId xmlns:a16="http://schemas.microsoft.com/office/drawing/2014/main" id="{C25D3354-00F3-CC4E-9BE7-843F518D3D7A}"/>
              </a:ext>
            </a:extLst>
          </p:cNvPr>
          <p:cNvSpPr txBox="1"/>
          <p:nvPr/>
        </p:nvSpPr>
        <p:spPr>
          <a:xfrm>
            <a:off x="9872674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57772B08-9A96-82B3-A514-EFA0BD4BBDB2}"/>
              </a:ext>
            </a:extLst>
          </p:cNvPr>
          <p:cNvSpPr/>
          <p:nvPr/>
        </p:nvSpPr>
        <p:spPr>
          <a:xfrm>
            <a:off x="9880637" y="6338044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8B6FF53E-1E2D-5383-3919-A4A2FC0B454C}"/>
              </a:ext>
            </a:extLst>
          </p:cNvPr>
          <p:cNvSpPr txBox="1"/>
          <p:nvPr/>
        </p:nvSpPr>
        <p:spPr>
          <a:xfrm>
            <a:off x="5252944" y="6364850"/>
            <a:ext cx="1726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3C8B13E5-F515-16AB-414C-B99C2B46E214}"/>
              </a:ext>
            </a:extLst>
          </p:cNvPr>
          <p:cNvSpPr/>
          <p:nvPr/>
        </p:nvSpPr>
        <p:spPr>
          <a:xfrm>
            <a:off x="5265910" y="6374147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92C64A9A-ADC0-35F3-1A59-3BB70157C3D4}"/>
              </a:ext>
            </a:extLst>
          </p:cNvPr>
          <p:cNvSpPr/>
          <p:nvPr/>
        </p:nvSpPr>
        <p:spPr>
          <a:xfrm>
            <a:off x="600697" y="6355043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8" name="그림 97">
            <a:extLst>
              <a:ext uri="{FF2B5EF4-FFF2-40B4-BE49-F238E27FC236}">
                <a16:creationId xmlns:a16="http://schemas.microsoft.com/office/drawing/2014/main" id="{C0B077D5-7341-298F-2286-77C101E2E5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9959" y="6384039"/>
            <a:ext cx="1708030" cy="363807"/>
          </a:xfrm>
          <a:prstGeom prst="rect">
            <a:avLst/>
          </a:prstGeom>
        </p:spPr>
      </p:pic>
      <p:pic>
        <p:nvPicPr>
          <p:cNvPr id="99" name="그림 98">
            <a:extLst>
              <a:ext uri="{FF2B5EF4-FFF2-40B4-BE49-F238E27FC236}">
                <a16:creationId xmlns:a16="http://schemas.microsoft.com/office/drawing/2014/main" id="{956D88CB-3329-ACC1-2F80-70E55D5701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0173" y="6374148"/>
            <a:ext cx="1708030" cy="363807"/>
          </a:xfrm>
          <a:prstGeom prst="rect">
            <a:avLst/>
          </a:prstGeom>
        </p:spPr>
      </p:pic>
      <p:sp>
        <p:nvSpPr>
          <p:cNvPr id="100" name="TextBox 99">
            <a:extLst>
              <a:ext uri="{FF2B5EF4-FFF2-40B4-BE49-F238E27FC236}">
                <a16:creationId xmlns:a16="http://schemas.microsoft.com/office/drawing/2014/main" id="{27D99FA5-9DC7-5E35-3637-7720873F6D79}"/>
              </a:ext>
            </a:extLst>
          </p:cNvPr>
          <p:cNvSpPr txBox="1"/>
          <p:nvPr/>
        </p:nvSpPr>
        <p:spPr>
          <a:xfrm>
            <a:off x="7553348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5C63D793-9776-8395-F6C3-ACDC3B3B97EA}"/>
              </a:ext>
            </a:extLst>
          </p:cNvPr>
          <p:cNvSpPr/>
          <p:nvPr/>
        </p:nvSpPr>
        <p:spPr>
          <a:xfrm>
            <a:off x="7561311" y="6364772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" name="그림 101">
            <a:extLst>
              <a:ext uri="{FF2B5EF4-FFF2-40B4-BE49-F238E27FC236}">
                <a16:creationId xmlns:a16="http://schemas.microsoft.com/office/drawing/2014/main" id="{579D7E22-7F58-87ED-9A4B-58D9517F0C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9499" y="6347936"/>
            <a:ext cx="1708030" cy="363807"/>
          </a:xfrm>
          <a:prstGeom prst="rect">
            <a:avLst/>
          </a:prstGeom>
        </p:spPr>
      </p:pic>
      <p:sp>
        <p:nvSpPr>
          <p:cNvPr id="103" name="TextBox 102">
            <a:extLst>
              <a:ext uri="{FF2B5EF4-FFF2-40B4-BE49-F238E27FC236}">
                <a16:creationId xmlns:a16="http://schemas.microsoft.com/office/drawing/2014/main" id="{01CCDA70-CCC8-7C18-8BCF-C9B63220DE5E}"/>
              </a:ext>
            </a:extLst>
          </p:cNvPr>
          <p:cNvSpPr txBox="1"/>
          <p:nvPr/>
        </p:nvSpPr>
        <p:spPr>
          <a:xfrm>
            <a:off x="9872674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75FD1936-0E0D-FB29-2B52-05298D3D2FCE}"/>
              </a:ext>
            </a:extLst>
          </p:cNvPr>
          <p:cNvSpPr/>
          <p:nvPr/>
        </p:nvSpPr>
        <p:spPr>
          <a:xfrm>
            <a:off x="9880637" y="6338044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162B5C86-0687-7E63-9E98-1F83C32AB85A}"/>
              </a:ext>
            </a:extLst>
          </p:cNvPr>
          <p:cNvSpPr txBox="1"/>
          <p:nvPr/>
        </p:nvSpPr>
        <p:spPr>
          <a:xfrm>
            <a:off x="5252944" y="6364850"/>
            <a:ext cx="1726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6" name="그림 105">
            <a:extLst>
              <a:ext uri="{FF2B5EF4-FFF2-40B4-BE49-F238E27FC236}">
                <a16:creationId xmlns:a16="http://schemas.microsoft.com/office/drawing/2014/main" id="{4382519A-B3A1-E868-96EF-99A6B1C297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3166" y="6361089"/>
            <a:ext cx="1708030" cy="363807"/>
          </a:xfrm>
          <a:prstGeom prst="rect">
            <a:avLst/>
          </a:prstGeom>
        </p:spPr>
      </p:pic>
      <p:sp>
        <p:nvSpPr>
          <p:cNvPr id="107" name="TextBox 106">
            <a:extLst>
              <a:ext uri="{FF2B5EF4-FFF2-40B4-BE49-F238E27FC236}">
                <a16:creationId xmlns:a16="http://schemas.microsoft.com/office/drawing/2014/main" id="{8B7ED2BA-9C0B-5CC9-4F72-44D1C34CDCCF}"/>
              </a:ext>
            </a:extLst>
          </p:cNvPr>
          <p:cNvSpPr txBox="1"/>
          <p:nvPr/>
        </p:nvSpPr>
        <p:spPr>
          <a:xfrm>
            <a:off x="7566341" y="6350610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Haar</a:t>
            </a:r>
            <a:r>
              <a:rPr lang="en-US" altLang="ko-KR" sz="1500" dirty="0"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classifier</a:t>
            </a:r>
            <a:endParaRPr lang="ko-KR" altLang="en-US" sz="1500" dirty="0">
              <a:solidFill>
                <a:srgbClr val="6456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0B070FB3-0076-FBF8-7C75-79136379142F}"/>
              </a:ext>
            </a:extLst>
          </p:cNvPr>
          <p:cNvSpPr/>
          <p:nvPr/>
        </p:nvSpPr>
        <p:spPr>
          <a:xfrm>
            <a:off x="7561311" y="6344452"/>
            <a:ext cx="1708030" cy="393502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solidFill>
                <a:srgbClr val="6456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9" name="슬라이드 번호 개체 틀 1">
            <a:extLst>
              <a:ext uri="{FF2B5EF4-FFF2-40B4-BE49-F238E27FC236}">
                <a16:creationId xmlns:a16="http://schemas.microsoft.com/office/drawing/2014/main" id="{DCE82205-E069-80F4-FC1E-EE6BB05FA2B2}"/>
              </a:ext>
            </a:extLst>
          </p:cNvPr>
          <p:cNvSpPr txBox="1">
            <a:spLocks/>
          </p:cNvSpPr>
          <p:nvPr/>
        </p:nvSpPr>
        <p:spPr>
          <a:xfrm>
            <a:off x="8597462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/>
              <a:pPr/>
              <a:t>48</a:t>
            </a:fld>
            <a:endParaRPr lang="ko-KR" altLang="en-US"/>
          </a:p>
        </p:txBody>
      </p:sp>
      <p:sp>
        <p:nvSpPr>
          <p:cNvPr id="110" name="슬라이드 번호 개체 틀 1">
            <a:extLst>
              <a:ext uri="{FF2B5EF4-FFF2-40B4-BE49-F238E27FC236}">
                <a16:creationId xmlns:a16="http://schemas.microsoft.com/office/drawing/2014/main" id="{6191FB68-0409-1A7F-1661-C80E983EDFF9}"/>
              </a:ext>
            </a:extLst>
          </p:cNvPr>
          <p:cNvSpPr txBox="1">
            <a:spLocks/>
          </p:cNvSpPr>
          <p:nvPr/>
        </p:nvSpPr>
        <p:spPr>
          <a:xfrm>
            <a:off x="8597462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48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1" name="슬라이드 번호 개체 틀 1">
            <a:extLst>
              <a:ext uri="{FF2B5EF4-FFF2-40B4-BE49-F238E27FC236}">
                <a16:creationId xmlns:a16="http://schemas.microsoft.com/office/drawing/2014/main" id="{1B5FD8FA-264F-AF15-F92A-8C457787BCBD}"/>
              </a:ext>
            </a:extLst>
          </p:cNvPr>
          <p:cNvSpPr txBox="1">
            <a:spLocks/>
          </p:cNvSpPr>
          <p:nvPr/>
        </p:nvSpPr>
        <p:spPr>
          <a:xfrm>
            <a:off x="8597462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48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2" name="슬라이드 번호 개체 틀 1">
            <a:extLst>
              <a:ext uri="{FF2B5EF4-FFF2-40B4-BE49-F238E27FC236}">
                <a16:creationId xmlns:a16="http://schemas.microsoft.com/office/drawing/2014/main" id="{5D9136A8-774C-F69D-36B3-5033692FE9F9}"/>
              </a:ext>
            </a:extLst>
          </p:cNvPr>
          <p:cNvSpPr txBox="1">
            <a:spLocks/>
          </p:cNvSpPr>
          <p:nvPr/>
        </p:nvSpPr>
        <p:spPr>
          <a:xfrm>
            <a:off x="8597462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48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3" name="슬라이드 번호 개체 틀 1">
            <a:extLst>
              <a:ext uri="{FF2B5EF4-FFF2-40B4-BE49-F238E27FC236}">
                <a16:creationId xmlns:a16="http://schemas.microsoft.com/office/drawing/2014/main" id="{11AC010F-59CC-382C-D015-11F206DC8828}"/>
              </a:ext>
            </a:extLst>
          </p:cNvPr>
          <p:cNvSpPr txBox="1">
            <a:spLocks/>
          </p:cNvSpPr>
          <p:nvPr/>
        </p:nvSpPr>
        <p:spPr>
          <a:xfrm>
            <a:off x="8597462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48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4" name="그림 113">
            <a:extLst>
              <a:ext uri="{FF2B5EF4-FFF2-40B4-BE49-F238E27FC236}">
                <a16:creationId xmlns:a16="http://schemas.microsoft.com/office/drawing/2014/main" id="{554DA4C0-701E-67E5-0C64-B65F14B8A1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6821" y="6384039"/>
            <a:ext cx="1708030" cy="363807"/>
          </a:xfrm>
          <a:prstGeom prst="rect">
            <a:avLst/>
          </a:prstGeom>
        </p:spPr>
      </p:pic>
      <p:pic>
        <p:nvPicPr>
          <p:cNvPr id="115" name="그림 114">
            <a:extLst>
              <a:ext uri="{FF2B5EF4-FFF2-40B4-BE49-F238E27FC236}">
                <a16:creationId xmlns:a16="http://schemas.microsoft.com/office/drawing/2014/main" id="{ABCDB232-142A-E696-5DA9-C4B23DFF1A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195" y="6357667"/>
            <a:ext cx="1708030" cy="363807"/>
          </a:xfrm>
          <a:prstGeom prst="rect">
            <a:avLst/>
          </a:prstGeom>
        </p:spPr>
      </p:pic>
      <p:sp>
        <p:nvSpPr>
          <p:cNvPr id="116" name="TextBox 115">
            <a:extLst>
              <a:ext uri="{FF2B5EF4-FFF2-40B4-BE49-F238E27FC236}">
                <a16:creationId xmlns:a16="http://schemas.microsoft.com/office/drawing/2014/main" id="{50F024E2-3345-26F2-15AA-B753914825E5}"/>
              </a:ext>
            </a:extLst>
          </p:cNvPr>
          <p:cNvSpPr txBox="1"/>
          <p:nvPr/>
        </p:nvSpPr>
        <p:spPr>
          <a:xfrm>
            <a:off x="590195" y="6364774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7" name="그림 116">
            <a:extLst>
              <a:ext uri="{FF2B5EF4-FFF2-40B4-BE49-F238E27FC236}">
                <a16:creationId xmlns:a16="http://schemas.microsoft.com/office/drawing/2014/main" id="{067A9D87-622C-01B8-D9A6-81A8C8DE2A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7035" y="6374148"/>
            <a:ext cx="1708030" cy="363807"/>
          </a:xfrm>
          <a:prstGeom prst="rect">
            <a:avLst/>
          </a:prstGeom>
        </p:spPr>
      </p:pic>
      <p:sp>
        <p:nvSpPr>
          <p:cNvPr id="118" name="TextBox 117">
            <a:extLst>
              <a:ext uri="{FF2B5EF4-FFF2-40B4-BE49-F238E27FC236}">
                <a16:creationId xmlns:a16="http://schemas.microsoft.com/office/drawing/2014/main" id="{AD1AB7A4-CF73-B03B-EF7F-717A88687960}"/>
              </a:ext>
            </a:extLst>
          </p:cNvPr>
          <p:cNvSpPr txBox="1"/>
          <p:nvPr/>
        </p:nvSpPr>
        <p:spPr>
          <a:xfrm>
            <a:off x="7540210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9" name="그림 118">
            <a:extLst>
              <a:ext uri="{FF2B5EF4-FFF2-40B4-BE49-F238E27FC236}">
                <a16:creationId xmlns:a16="http://schemas.microsoft.com/office/drawing/2014/main" id="{5DD1832E-D4B9-CEF0-0094-ACF6A81B75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6361" y="6347936"/>
            <a:ext cx="1708030" cy="363807"/>
          </a:xfrm>
          <a:prstGeom prst="rect">
            <a:avLst/>
          </a:prstGeom>
        </p:spPr>
      </p:pic>
      <p:sp>
        <p:nvSpPr>
          <p:cNvPr id="120" name="TextBox 119">
            <a:extLst>
              <a:ext uri="{FF2B5EF4-FFF2-40B4-BE49-F238E27FC236}">
                <a16:creationId xmlns:a16="http://schemas.microsoft.com/office/drawing/2014/main" id="{67457BA2-9552-DBFE-BC6D-6DD0C1255630}"/>
              </a:ext>
            </a:extLst>
          </p:cNvPr>
          <p:cNvSpPr txBox="1"/>
          <p:nvPr/>
        </p:nvSpPr>
        <p:spPr>
          <a:xfrm>
            <a:off x="9859536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CE8ACE2A-5EEE-9470-E31E-0F724400B789}"/>
              </a:ext>
            </a:extLst>
          </p:cNvPr>
          <p:cNvSpPr/>
          <p:nvPr/>
        </p:nvSpPr>
        <p:spPr>
          <a:xfrm>
            <a:off x="9867499" y="6338044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2" name="그림 121">
            <a:extLst>
              <a:ext uri="{FF2B5EF4-FFF2-40B4-BE49-F238E27FC236}">
                <a16:creationId xmlns:a16="http://schemas.microsoft.com/office/drawing/2014/main" id="{11AC94D0-8A09-69A2-B8CF-CD9D442AC8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8383" y="6365522"/>
            <a:ext cx="1708030" cy="363807"/>
          </a:xfrm>
          <a:prstGeom prst="rect">
            <a:avLst/>
          </a:prstGeom>
        </p:spPr>
      </p:pic>
      <p:sp>
        <p:nvSpPr>
          <p:cNvPr id="123" name="TextBox 122">
            <a:extLst>
              <a:ext uri="{FF2B5EF4-FFF2-40B4-BE49-F238E27FC236}">
                <a16:creationId xmlns:a16="http://schemas.microsoft.com/office/drawing/2014/main" id="{8BB054E3-3D9D-B99C-AA00-F8C8864A0601}"/>
              </a:ext>
            </a:extLst>
          </p:cNvPr>
          <p:cNvSpPr txBox="1"/>
          <p:nvPr/>
        </p:nvSpPr>
        <p:spPr>
          <a:xfrm>
            <a:off x="2901558" y="6355043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Preprocessin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AC6681CE-A5CD-09A1-4CF4-ACCB2AF84E75}"/>
              </a:ext>
            </a:extLst>
          </p:cNvPr>
          <p:cNvSpPr txBox="1"/>
          <p:nvPr/>
        </p:nvSpPr>
        <p:spPr>
          <a:xfrm>
            <a:off x="5239806" y="6364850"/>
            <a:ext cx="1726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F068BEF6-E169-CD10-BAF9-835DA5848F0B}"/>
              </a:ext>
            </a:extLst>
          </p:cNvPr>
          <p:cNvSpPr/>
          <p:nvPr/>
        </p:nvSpPr>
        <p:spPr>
          <a:xfrm>
            <a:off x="587559" y="6355043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C18FB1F2-E467-1360-6F90-249784420088}"/>
              </a:ext>
            </a:extLst>
          </p:cNvPr>
          <p:cNvSpPr/>
          <p:nvPr/>
        </p:nvSpPr>
        <p:spPr>
          <a:xfrm>
            <a:off x="2912125" y="6360081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BA191377-3DD9-13B7-73A2-5A341B200070}"/>
              </a:ext>
            </a:extLst>
          </p:cNvPr>
          <p:cNvSpPr/>
          <p:nvPr/>
        </p:nvSpPr>
        <p:spPr>
          <a:xfrm>
            <a:off x="5249267" y="6384039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8" name="슬라이드 번호 개체 틀 1">
            <a:extLst>
              <a:ext uri="{FF2B5EF4-FFF2-40B4-BE49-F238E27FC236}">
                <a16:creationId xmlns:a16="http://schemas.microsoft.com/office/drawing/2014/main" id="{EBB77E66-FB59-CFBD-9251-369A5BEB4710}"/>
              </a:ext>
            </a:extLst>
          </p:cNvPr>
          <p:cNvSpPr txBox="1">
            <a:spLocks/>
          </p:cNvSpPr>
          <p:nvPr/>
        </p:nvSpPr>
        <p:spPr>
          <a:xfrm>
            <a:off x="8597462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/>
              <a:pPr/>
              <a:t>48</a:t>
            </a:fld>
            <a:endParaRPr lang="ko-KR" altLang="en-US"/>
          </a:p>
        </p:txBody>
      </p:sp>
      <p:sp>
        <p:nvSpPr>
          <p:cNvPr id="129" name="슬라이드 번호 개체 틀 1">
            <a:extLst>
              <a:ext uri="{FF2B5EF4-FFF2-40B4-BE49-F238E27FC236}">
                <a16:creationId xmlns:a16="http://schemas.microsoft.com/office/drawing/2014/main" id="{D5C1FC7D-3875-042B-FBAF-F348BC3EFE36}"/>
              </a:ext>
            </a:extLst>
          </p:cNvPr>
          <p:cNvSpPr txBox="1">
            <a:spLocks/>
          </p:cNvSpPr>
          <p:nvPr/>
        </p:nvSpPr>
        <p:spPr>
          <a:xfrm>
            <a:off x="8597462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/>
              <a:pPr/>
              <a:t>48</a:t>
            </a:fld>
            <a:endParaRPr lang="ko-KR" altLang="en-US"/>
          </a:p>
        </p:txBody>
      </p:sp>
      <p:pic>
        <p:nvPicPr>
          <p:cNvPr id="130" name="그림 129">
            <a:extLst>
              <a:ext uri="{FF2B5EF4-FFF2-40B4-BE49-F238E27FC236}">
                <a16:creationId xmlns:a16="http://schemas.microsoft.com/office/drawing/2014/main" id="{F5ECB42D-DD92-B956-8829-C98B9C520F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6821" y="6384039"/>
            <a:ext cx="1708030" cy="363807"/>
          </a:xfrm>
          <a:prstGeom prst="rect">
            <a:avLst/>
          </a:prstGeom>
        </p:spPr>
      </p:pic>
      <p:pic>
        <p:nvPicPr>
          <p:cNvPr id="131" name="그림 130">
            <a:extLst>
              <a:ext uri="{FF2B5EF4-FFF2-40B4-BE49-F238E27FC236}">
                <a16:creationId xmlns:a16="http://schemas.microsoft.com/office/drawing/2014/main" id="{703C59FB-8732-F223-AD69-6CA21231C5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195" y="6357667"/>
            <a:ext cx="1708030" cy="363807"/>
          </a:xfrm>
          <a:prstGeom prst="rect">
            <a:avLst/>
          </a:prstGeom>
        </p:spPr>
      </p:pic>
      <p:sp>
        <p:nvSpPr>
          <p:cNvPr id="132" name="TextBox 131">
            <a:extLst>
              <a:ext uri="{FF2B5EF4-FFF2-40B4-BE49-F238E27FC236}">
                <a16:creationId xmlns:a16="http://schemas.microsoft.com/office/drawing/2014/main" id="{F40B904E-36FA-4D50-BD71-66BD9DF7F496}"/>
              </a:ext>
            </a:extLst>
          </p:cNvPr>
          <p:cNvSpPr txBox="1"/>
          <p:nvPr/>
        </p:nvSpPr>
        <p:spPr>
          <a:xfrm>
            <a:off x="590195" y="6364774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</a:rPr>
              <a:t>Intro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133" name="그림 132">
            <a:extLst>
              <a:ext uri="{FF2B5EF4-FFF2-40B4-BE49-F238E27FC236}">
                <a16:creationId xmlns:a16="http://schemas.microsoft.com/office/drawing/2014/main" id="{52AAB270-8589-4C38-1220-872E15F838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7035" y="6374148"/>
            <a:ext cx="1708030" cy="363807"/>
          </a:xfrm>
          <a:prstGeom prst="rect">
            <a:avLst/>
          </a:prstGeom>
        </p:spPr>
      </p:pic>
      <p:sp>
        <p:nvSpPr>
          <p:cNvPr id="134" name="TextBox 133">
            <a:extLst>
              <a:ext uri="{FF2B5EF4-FFF2-40B4-BE49-F238E27FC236}">
                <a16:creationId xmlns:a16="http://schemas.microsoft.com/office/drawing/2014/main" id="{CC9F82F0-8602-AF5F-C2D4-7B1A1CF59353}"/>
              </a:ext>
            </a:extLst>
          </p:cNvPr>
          <p:cNvSpPr txBox="1"/>
          <p:nvPr/>
        </p:nvSpPr>
        <p:spPr>
          <a:xfrm>
            <a:off x="7540210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C3249CA6-867D-48B5-66A4-72CDA5E1DCB0}"/>
              </a:ext>
            </a:extLst>
          </p:cNvPr>
          <p:cNvSpPr/>
          <p:nvPr/>
        </p:nvSpPr>
        <p:spPr>
          <a:xfrm>
            <a:off x="7548173" y="6364772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/>
          </a:p>
        </p:txBody>
      </p:sp>
      <p:pic>
        <p:nvPicPr>
          <p:cNvPr id="136" name="그림 135">
            <a:extLst>
              <a:ext uri="{FF2B5EF4-FFF2-40B4-BE49-F238E27FC236}">
                <a16:creationId xmlns:a16="http://schemas.microsoft.com/office/drawing/2014/main" id="{2C748A3E-D319-B966-25DC-449EBE60D9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6361" y="6347936"/>
            <a:ext cx="1708030" cy="363807"/>
          </a:xfrm>
          <a:prstGeom prst="rect">
            <a:avLst/>
          </a:prstGeom>
        </p:spPr>
      </p:pic>
      <p:sp>
        <p:nvSpPr>
          <p:cNvPr id="137" name="TextBox 136">
            <a:extLst>
              <a:ext uri="{FF2B5EF4-FFF2-40B4-BE49-F238E27FC236}">
                <a16:creationId xmlns:a16="http://schemas.microsoft.com/office/drawing/2014/main" id="{2D62B986-3927-A00B-DE35-43FB7056C5AB}"/>
              </a:ext>
            </a:extLst>
          </p:cNvPr>
          <p:cNvSpPr txBox="1"/>
          <p:nvPr/>
        </p:nvSpPr>
        <p:spPr>
          <a:xfrm>
            <a:off x="9859536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F0DBC387-FF40-46E1-1216-836B4A5037DD}"/>
              </a:ext>
            </a:extLst>
          </p:cNvPr>
          <p:cNvSpPr/>
          <p:nvPr/>
        </p:nvSpPr>
        <p:spPr>
          <a:xfrm>
            <a:off x="9867499" y="6338044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/>
          </a:p>
        </p:txBody>
      </p:sp>
      <p:pic>
        <p:nvPicPr>
          <p:cNvPr id="139" name="그림 138">
            <a:extLst>
              <a:ext uri="{FF2B5EF4-FFF2-40B4-BE49-F238E27FC236}">
                <a16:creationId xmlns:a16="http://schemas.microsoft.com/office/drawing/2014/main" id="{63BCD694-35A4-57FE-7691-4B5A5DAA30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8383" y="6365522"/>
            <a:ext cx="1708030" cy="363807"/>
          </a:xfrm>
          <a:prstGeom prst="rect">
            <a:avLst/>
          </a:prstGeom>
        </p:spPr>
      </p:pic>
      <p:sp>
        <p:nvSpPr>
          <p:cNvPr id="140" name="TextBox 139">
            <a:extLst>
              <a:ext uri="{FF2B5EF4-FFF2-40B4-BE49-F238E27FC236}">
                <a16:creationId xmlns:a16="http://schemas.microsoft.com/office/drawing/2014/main" id="{CF610054-A5D5-FF8B-382C-9EF551B73CDB}"/>
              </a:ext>
            </a:extLst>
          </p:cNvPr>
          <p:cNvSpPr txBox="1"/>
          <p:nvPr/>
        </p:nvSpPr>
        <p:spPr>
          <a:xfrm>
            <a:off x="2901558" y="6355043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</a:rPr>
              <a:t>Preprocessin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B9C0E82D-F477-7ACE-7E32-76AD19586EAB}"/>
              </a:ext>
            </a:extLst>
          </p:cNvPr>
          <p:cNvSpPr txBox="1"/>
          <p:nvPr/>
        </p:nvSpPr>
        <p:spPr>
          <a:xfrm>
            <a:off x="5239806" y="6364850"/>
            <a:ext cx="1726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</a:rPr>
              <a:t>Machine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27479199-405E-6098-E070-9D721C1A6EE4}"/>
              </a:ext>
            </a:extLst>
          </p:cNvPr>
          <p:cNvSpPr/>
          <p:nvPr/>
        </p:nvSpPr>
        <p:spPr>
          <a:xfrm>
            <a:off x="587559" y="6355043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/>
          </a:p>
          <a:p>
            <a:pPr algn="ctr"/>
            <a:endParaRPr lang="ko-KR" altLang="en-US" sz="1500" dirty="0"/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8E690DC1-6828-6E3D-813B-64B142E7E4A9}"/>
              </a:ext>
            </a:extLst>
          </p:cNvPr>
          <p:cNvSpPr/>
          <p:nvPr/>
        </p:nvSpPr>
        <p:spPr>
          <a:xfrm>
            <a:off x="2912125" y="6360081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/>
          </a:p>
          <a:p>
            <a:pPr algn="ctr"/>
            <a:endParaRPr lang="ko-KR" altLang="en-US" sz="1500" dirty="0"/>
          </a:p>
        </p:txBody>
      </p:sp>
      <p:sp>
        <p:nvSpPr>
          <p:cNvPr id="144" name="슬라이드 번호 개체 틀 1">
            <a:extLst>
              <a:ext uri="{FF2B5EF4-FFF2-40B4-BE49-F238E27FC236}">
                <a16:creationId xmlns:a16="http://schemas.microsoft.com/office/drawing/2014/main" id="{6E12FAF2-6FBC-5116-2FF0-D5BA141FA947}"/>
              </a:ext>
            </a:extLst>
          </p:cNvPr>
          <p:cNvSpPr txBox="1">
            <a:spLocks/>
          </p:cNvSpPr>
          <p:nvPr/>
        </p:nvSpPr>
        <p:spPr>
          <a:xfrm>
            <a:off x="8597462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/>
              <a:pPr/>
              <a:t>48</a:t>
            </a:fld>
            <a:endParaRPr lang="ko-KR" altLang="en-US"/>
          </a:p>
        </p:txBody>
      </p:sp>
      <p:pic>
        <p:nvPicPr>
          <p:cNvPr id="145" name="그림 144">
            <a:extLst>
              <a:ext uri="{FF2B5EF4-FFF2-40B4-BE49-F238E27FC236}">
                <a16:creationId xmlns:a16="http://schemas.microsoft.com/office/drawing/2014/main" id="{BBE8F091-D896-3B95-661B-8BE501A43C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6821" y="6384039"/>
            <a:ext cx="1708030" cy="363807"/>
          </a:xfrm>
          <a:prstGeom prst="rect">
            <a:avLst/>
          </a:prstGeom>
        </p:spPr>
      </p:pic>
      <p:grpSp>
        <p:nvGrpSpPr>
          <p:cNvPr id="146" name="그룹 145">
            <a:extLst>
              <a:ext uri="{FF2B5EF4-FFF2-40B4-BE49-F238E27FC236}">
                <a16:creationId xmlns:a16="http://schemas.microsoft.com/office/drawing/2014/main" id="{D222504E-F526-3CCC-7086-E27E67BAC98E}"/>
              </a:ext>
            </a:extLst>
          </p:cNvPr>
          <p:cNvGrpSpPr/>
          <p:nvPr/>
        </p:nvGrpSpPr>
        <p:grpSpPr>
          <a:xfrm>
            <a:off x="590195" y="6357667"/>
            <a:ext cx="1708030" cy="363807"/>
            <a:chOff x="129396" y="6357667"/>
            <a:chExt cx="1708030" cy="363807"/>
          </a:xfrm>
        </p:grpSpPr>
        <p:pic>
          <p:nvPicPr>
            <p:cNvPr id="147" name="그림 146">
              <a:extLst>
                <a:ext uri="{FF2B5EF4-FFF2-40B4-BE49-F238E27FC236}">
                  <a16:creationId xmlns:a16="http://schemas.microsoft.com/office/drawing/2014/main" id="{16218223-7CCB-08B4-27FB-7B004F7B004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9396" y="6357667"/>
              <a:ext cx="1708030" cy="363807"/>
            </a:xfrm>
            <a:prstGeom prst="rect">
              <a:avLst/>
            </a:prstGeom>
          </p:spPr>
        </p:pic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9C7BDC5A-1779-77CC-6B1D-4394BC40A409}"/>
                </a:ext>
              </a:extLst>
            </p:cNvPr>
            <p:cNvSpPr txBox="1"/>
            <p:nvPr/>
          </p:nvSpPr>
          <p:spPr>
            <a:xfrm>
              <a:off x="129396" y="6364774"/>
              <a:ext cx="1695933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500" dirty="0">
                  <a:solidFill>
                    <a:schemeClr val="accent6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Intro</a:t>
              </a:r>
              <a:endParaRPr lang="ko-KR" altLang="en-US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149" name="그림 148">
            <a:extLst>
              <a:ext uri="{FF2B5EF4-FFF2-40B4-BE49-F238E27FC236}">
                <a16:creationId xmlns:a16="http://schemas.microsoft.com/office/drawing/2014/main" id="{87354F68-5262-A931-B840-BB096A8AB3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7035" y="6374148"/>
            <a:ext cx="1708030" cy="363807"/>
          </a:xfrm>
          <a:prstGeom prst="rect">
            <a:avLst/>
          </a:prstGeom>
        </p:spPr>
      </p:pic>
      <p:sp>
        <p:nvSpPr>
          <p:cNvPr id="150" name="TextBox 149">
            <a:extLst>
              <a:ext uri="{FF2B5EF4-FFF2-40B4-BE49-F238E27FC236}">
                <a16:creationId xmlns:a16="http://schemas.microsoft.com/office/drawing/2014/main" id="{C80AB61C-EC6C-F044-8D41-4CD23298E87D}"/>
              </a:ext>
            </a:extLst>
          </p:cNvPr>
          <p:cNvSpPr txBox="1"/>
          <p:nvPr/>
        </p:nvSpPr>
        <p:spPr>
          <a:xfrm>
            <a:off x="7540210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D3CC48BF-532D-6A4D-98D5-9F6A62A5FA55}"/>
              </a:ext>
            </a:extLst>
          </p:cNvPr>
          <p:cNvSpPr/>
          <p:nvPr/>
        </p:nvSpPr>
        <p:spPr>
          <a:xfrm>
            <a:off x="7548173" y="6364772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2" name="그림 151">
            <a:extLst>
              <a:ext uri="{FF2B5EF4-FFF2-40B4-BE49-F238E27FC236}">
                <a16:creationId xmlns:a16="http://schemas.microsoft.com/office/drawing/2014/main" id="{85764B9C-5A6D-3592-34D5-F115A61BBC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6361" y="6347936"/>
            <a:ext cx="1708030" cy="363807"/>
          </a:xfrm>
          <a:prstGeom prst="rect">
            <a:avLst/>
          </a:prstGeom>
        </p:spPr>
      </p:pic>
      <p:sp>
        <p:nvSpPr>
          <p:cNvPr id="153" name="TextBox 152">
            <a:extLst>
              <a:ext uri="{FF2B5EF4-FFF2-40B4-BE49-F238E27FC236}">
                <a16:creationId xmlns:a16="http://schemas.microsoft.com/office/drawing/2014/main" id="{5AD3D30D-0DC2-62C1-2F77-D7303724C45F}"/>
              </a:ext>
            </a:extLst>
          </p:cNvPr>
          <p:cNvSpPr txBox="1"/>
          <p:nvPr/>
        </p:nvSpPr>
        <p:spPr>
          <a:xfrm>
            <a:off x="9859536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13B26875-1120-BEE2-FBE8-020AF028A851}"/>
              </a:ext>
            </a:extLst>
          </p:cNvPr>
          <p:cNvSpPr/>
          <p:nvPr/>
        </p:nvSpPr>
        <p:spPr>
          <a:xfrm>
            <a:off x="9867499" y="6338044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4758A3C6-1A59-6344-2066-30F68A06C4D5}"/>
              </a:ext>
            </a:extLst>
          </p:cNvPr>
          <p:cNvSpPr txBox="1"/>
          <p:nvPr/>
        </p:nvSpPr>
        <p:spPr>
          <a:xfrm>
            <a:off x="5239806" y="6364850"/>
            <a:ext cx="1726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C0916B11-CA0D-D575-D112-22FD48612614}"/>
              </a:ext>
            </a:extLst>
          </p:cNvPr>
          <p:cNvSpPr/>
          <p:nvPr/>
        </p:nvSpPr>
        <p:spPr>
          <a:xfrm>
            <a:off x="5252772" y="6374147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5A3A3E55-5491-DBBA-9953-2AEDF7580452}"/>
              </a:ext>
            </a:extLst>
          </p:cNvPr>
          <p:cNvSpPr/>
          <p:nvPr/>
        </p:nvSpPr>
        <p:spPr>
          <a:xfrm>
            <a:off x="587559" y="6355043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8" name="그림 157">
            <a:extLst>
              <a:ext uri="{FF2B5EF4-FFF2-40B4-BE49-F238E27FC236}">
                <a16:creationId xmlns:a16="http://schemas.microsoft.com/office/drawing/2014/main" id="{90548DCF-A20E-543A-B3C6-AF6E2B3080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7035" y="6374148"/>
            <a:ext cx="1708030" cy="363807"/>
          </a:xfrm>
          <a:prstGeom prst="rect">
            <a:avLst/>
          </a:prstGeom>
        </p:spPr>
      </p:pic>
      <p:sp>
        <p:nvSpPr>
          <p:cNvPr id="159" name="TextBox 158">
            <a:extLst>
              <a:ext uri="{FF2B5EF4-FFF2-40B4-BE49-F238E27FC236}">
                <a16:creationId xmlns:a16="http://schemas.microsoft.com/office/drawing/2014/main" id="{83FDA8DC-6B4C-F59E-5C04-4640AF68353B}"/>
              </a:ext>
            </a:extLst>
          </p:cNvPr>
          <p:cNvSpPr txBox="1"/>
          <p:nvPr/>
        </p:nvSpPr>
        <p:spPr>
          <a:xfrm>
            <a:off x="7540210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Haar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classifier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0" name="그림 159">
            <a:extLst>
              <a:ext uri="{FF2B5EF4-FFF2-40B4-BE49-F238E27FC236}">
                <a16:creationId xmlns:a16="http://schemas.microsoft.com/office/drawing/2014/main" id="{45429C8E-F7FD-65DA-2161-6231537E06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6361" y="6347936"/>
            <a:ext cx="1708030" cy="363807"/>
          </a:xfrm>
          <a:prstGeom prst="rect">
            <a:avLst/>
          </a:prstGeom>
        </p:spPr>
      </p:pic>
      <p:sp>
        <p:nvSpPr>
          <p:cNvPr id="161" name="TextBox 160">
            <a:extLst>
              <a:ext uri="{FF2B5EF4-FFF2-40B4-BE49-F238E27FC236}">
                <a16:creationId xmlns:a16="http://schemas.microsoft.com/office/drawing/2014/main" id="{3DA3ABE6-8BB8-BA6E-5CCB-376D14005D4A}"/>
              </a:ext>
            </a:extLst>
          </p:cNvPr>
          <p:cNvSpPr txBox="1"/>
          <p:nvPr/>
        </p:nvSpPr>
        <p:spPr>
          <a:xfrm>
            <a:off x="9859536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F1110E2D-5802-294B-8D9A-D9A2A960F181}"/>
              </a:ext>
            </a:extLst>
          </p:cNvPr>
          <p:cNvSpPr/>
          <p:nvPr/>
        </p:nvSpPr>
        <p:spPr>
          <a:xfrm>
            <a:off x="7559927" y="6382254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750722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/>
          <p:cNvGrpSpPr/>
          <p:nvPr/>
        </p:nvGrpSpPr>
        <p:grpSpPr>
          <a:xfrm>
            <a:off x="9074988" y="6051327"/>
            <a:ext cx="2656662" cy="610046"/>
            <a:chOff x="3686629" y="2790394"/>
            <a:chExt cx="4818742" cy="1324888"/>
          </a:xfrm>
        </p:grpSpPr>
        <p:sp>
          <p:nvSpPr>
            <p:cNvPr id="5" name="직사각형 4"/>
            <p:cNvSpPr/>
            <p:nvPr/>
          </p:nvSpPr>
          <p:spPr>
            <a:xfrm>
              <a:off x="3686629" y="2790394"/>
              <a:ext cx="4818742" cy="1277213"/>
            </a:xfrm>
            <a:prstGeom prst="rect">
              <a:avLst/>
            </a:prstGeom>
            <a:solidFill>
              <a:srgbClr val="F7EFE2"/>
            </a:solidFill>
            <a:ln w="22225">
              <a:solidFill>
                <a:srgbClr val="E4917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9" name="그룹 8"/>
            <p:cNvGrpSpPr/>
            <p:nvPr/>
          </p:nvGrpSpPr>
          <p:grpSpPr>
            <a:xfrm>
              <a:off x="3887703" y="2921020"/>
              <a:ext cx="4172960" cy="1194262"/>
              <a:chOff x="3807866" y="2921020"/>
              <a:chExt cx="4172960" cy="1194262"/>
            </a:xfrm>
          </p:grpSpPr>
          <p:sp>
            <p:nvSpPr>
              <p:cNvPr id="2" name="직사각형 1"/>
              <p:cNvSpPr/>
              <p:nvPr/>
            </p:nvSpPr>
            <p:spPr>
              <a:xfrm>
                <a:off x="3822380" y="2921020"/>
                <a:ext cx="4120623" cy="601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rgbClr val="645654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POWERPOINT FREE SHARE</a:t>
                </a:r>
                <a:endParaRPr lang="ko-KR" altLang="en-US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645654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" name="직사각형 2"/>
              <p:cNvSpPr/>
              <p:nvPr/>
            </p:nvSpPr>
            <p:spPr>
              <a:xfrm>
                <a:off x="3807866" y="3179488"/>
                <a:ext cx="4172960" cy="9357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rgbClr val="645654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MADE IN </a:t>
                </a:r>
                <a:r>
                  <a:rPr lang="ko-KR" altLang="en-US" sz="2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rgbClr val="645654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양선배</a:t>
                </a:r>
              </a:p>
            </p:txBody>
          </p:sp>
        </p:grpSp>
      </p:grp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E11E3F3-5D6C-5647-BCD7-6B7E774AEC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40536-C8E0-4247-A6C3-5135EE3E1BC4}" type="slidenum">
              <a:rPr lang="ko-KR" altLang="en-US" smtClean="0"/>
              <a:t>49</a:t>
            </a:fld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064" y="889000"/>
            <a:ext cx="9992895" cy="4996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031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그림 4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9959" y="6384039"/>
            <a:ext cx="1708030" cy="363807"/>
          </a:xfrm>
          <a:prstGeom prst="rect">
            <a:avLst/>
          </a:prstGeom>
        </p:spPr>
      </p:pic>
      <p:cxnSp>
        <p:nvCxnSpPr>
          <p:cNvPr id="27" name="직선 연결선 26"/>
          <p:cNvCxnSpPr/>
          <p:nvPr/>
        </p:nvCxnSpPr>
        <p:spPr>
          <a:xfrm>
            <a:off x="0" y="6533617"/>
            <a:ext cx="12192000" cy="5206"/>
          </a:xfrm>
          <a:prstGeom prst="line">
            <a:avLst/>
          </a:prstGeom>
          <a:ln w="38100">
            <a:solidFill>
              <a:srgbClr val="E491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/>
          <p:cNvCxnSpPr/>
          <p:nvPr/>
        </p:nvCxnSpPr>
        <p:spPr>
          <a:xfrm>
            <a:off x="304799" y="972455"/>
            <a:ext cx="6197600" cy="0"/>
          </a:xfrm>
          <a:prstGeom prst="line">
            <a:avLst/>
          </a:prstGeom>
          <a:ln w="38100">
            <a:solidFill>
              <a:srgbClr val="E491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/>
          <p:cNvSpPr/>
          <p:nvPr/>
        </p:nvSpPr>
        <p:spPr>
          <a:xfrm>
            <a:off x="275771" y="423706"/>
            <a:ext cx="15504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Intro</a:t>
            </a:r>
            <a:endParaRPr lang="ko-KR" altLang="en-US" sz="3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6456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4DB73AE-B713-ED40-8BEC-A07EF376694F}"/>
              </a:ext>
            </a:extLst>
          </p:cNvPr>
          <p:cNvSpPr/>
          <p:nvPr/>
        </p:nvSpPr>
        <p:spPr>
          <a:xfrm>
            <a:off x="275770" y="1019879"/>
            <a:ext cx="8334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Necessity and goal of project</a:t>
            </a:r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6456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603333" y="6357667"/>
            <a:ext cx="1708030" cy="363807"/>
            <a:chOff x="129396" y="6357667"/>
            <a:chExt cx="1708030" cy="363807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9396" y="6357667"/>
              <a:ext cx="1708030" cy="363807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129396" y="6364774"/>
              <a:ext cx="1695933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500" dirty="0">
                  <a:solidFill>
                    <a:schemeClr val="accent6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Intro</a:t>
              </a:r>
              <a:endParaRPr lang="ko-KR" altLang="en-US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33" name="그림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0173" y="6374148"/>
            <a:ext cx="1708030" cy="363807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7553348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7561311" y="6364772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9499" y="6347936"/>
            <a:ext cx="1708030" cy="363807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9872674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9880637" y="6338044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1521" y="6365522"/>
            <a:ext cx="1708030" cy="363807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2914696" y="6355043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Preprocessing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2922659" y="6364774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5252944" y="6364850"/>
            <a:ext cx="1726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5265910" y="6374147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211" y="1969228"/>
            <a:ext cx="2322927" cy="327355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6672" y="2225994"/>
            <a:ext cx="2586436" cy="329150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53572" y="1592909"/>
            <a:ext cx="2923100" cy="4437855"/>
          </a:xfrm>
          <a:prstGeom prst="rect">
            <a:avLst/>
          </a:prstGeom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D4DB73AE-B713-ED40-8BEC-A07EF376694F}"/>
              </a:ext>
            </a:extLst>
          </p:cNvPr>
          <p:cNvSpPr/>
          <p:nvPr/>
        </p:nvSpPr>
        <p:spPr>
          <a:xfrm>
            <a:off x="8010275" y="3073172"/>
            <a:ext cx="397741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곤충간의 구별은 </a:t>
            </a:r>
            <a:r>
              <a:rPr lang="ko-KR" altLang="en-US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딥러닝으로</a:t>
            </a:r>
            <a:r>
              <a:rPr lang="ko-KR" altLang="en-US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많은 연구가 되어졌다</a:t>
            </a:r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endParaRPr lang="en-US" altLang="ko-KR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6456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ko-KR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6456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ko-KR" altLang="en-US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같은 종 내 곤충의 구별은 아직 많은 연구가 진행되지 않았다</a:t>
            </a:r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6456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392A24E-BAEB-8DFC-01F7-CD8EA212BE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3166" y="6361089"/>
            <a:ext cx="1708030" cy="36380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B378B0D-0D5D-7105-41C8-DF222BCAC673}"/>
              </a:ext>
            </a:extLst>
          </p:cNvPr>
          <p:cNvSpPr txBox="1"/>
          <p:nvPr/>
        </p:nvSpPr>
        <p:spPr>
          <a:xfrm>
            <a:off x="7566341" y="6350610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Haar</a:t>
            </a:r>
            <a:r>
              <a:rPr lang="en-US" altLang="ko-KR" sz="1500" dirty="0"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classifier</a:t>
            </a:r>
            <a:endParaRPr lang="ko-KR" altLang="en-US" sz="1500" dirty="0">
              <a:solidFill>
                <a:srgbClr val="6456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F6F8B79-D2A4-563A-72D0-CC35C03C2629}"/>
              </a:ext>
            </a:extLst>
          </p:cNvPr>
          <p:cNvSpPr/>
          <p:nvPr/>
        </p:nvSpPr>
        <p:spPr>
          <a:xfrm>
            <a:off x="7561311" y="6344452"/>
            <a:ext cx="1708030" cy="393502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solidFill>
                <a:srgbClr val="6456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1022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그림 4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9959" y="6384039"/>
            <a:ext cx="1708030" cy="363807"/>
          </a:xfrm>
          <a:prstGeom prst="rect">
            <a:avLst/>
          </a:prstGeom>
        </p:spPr>
      </p:pic>
      <p:cxnSp>
        <p:nvCxnSpPr>
          <p:cNvPr id="27" name="직선 연결선 26"/>
          <p:cNvCxnSpPr/>
          <p:nvPr/>
        </p:nvCxnSpPr>
        <p:spPr>
          <a:xfrm>
            <a:off x="0" y="6533617"/>
            <a:ext cx="12192000" cy="5206"/>
          </a:xfrm>
          <a:prstGeom prst="line">
            <a:avLst/>
          </a:prstGeom>
          <a:ln w="38100">
            <a:solidFill>
              <a:srgbClr val="E491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/>
          <p:cNvCxnSpPr/>
          <p:nvPr/>
        </p:nvCxnSpPr>
        <p:spPr>
          <a:xfrm>
            <a:off x="304799" y="972455"/>
            <a:ext cx="6197600" cy="0"/>
          </a:xfrm>
          <a:prstGeom prst="line">
            <a:avLst/>
          </a:prstGeom>
          <a:ln w="38100">
            <a:solidFill>
              <a:srgbClr val="E491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/>
          <p:cNvSpPr/>
          <p:nvPr/>
        </p:nvSpPr>
        <p:spPr>
          <a:xfrm>
            <a:off x="275771" y="423706"/>
            <a:ext cx="15504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Intro</a:t>
            </a:r>
            <a:endParaRPr lang="ko-KR" altLang="en-US" sz="3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6456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4DB73AE-B713-ED40-8BEC-A07EF376694F}"/>
              </a:ext>
            </a:extLst>
          </p:cNvPr>
          <p:cNvSpPr/>
          <p:nvPr/>
        </p:nvSpPr>
        <p:spPr>
          <a:xfrm>
            <a:off x="275770" y="1019879"/>
            <a:ext cx="8334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Necessity and goal of project</a:t>
            </a:r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6456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C4212F10-566B-564A-91A5-884D131180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553" y="2447674"/>
            <a:ext cx="5715000" cy="328612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D674E032-D3B3-2A4A-9E42-4D57A44455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3281" y="1911811"/>
            <a:ext cx="1747647" cy="1664064"/>
          </a:xfrm>
          <a:prstGeom prst="rect">
            <a:avLst/>
          </a:prstGeom>
        </p:spPr>
      </p:pic>
      <p:cxnSp>
        <p:nvCxnSpPr>
          <p:cNvPr id="19" name="직선 연결선 8">
            <a:extLst>
              <a:ext uri="{FF2B5EF4-FFF2-40B4-BE49-F238E27FC236}">
                <a16:creationId xmlns:a16="http://schemas.microsoft.com/office/drawing/2014/main" id="{075C0BE5-B28C-C44D-8833-3853721B3BBC}"/>
              </a:ext>
            </a:extLst>
          </p:cNvPr>
          <p:cNvCxnSpPr/>
          <p:nvPr/>
        </p:nvCxnSpPr>
        <p:spPr>
          <a:xfrm flipH="1">
            <a:off x="3840480" y="1911811"/>
            <a:ext cx="4122801" cy="2038397"/>
          </a:xfrm>
          <a:prstGeom prst="line">
            <a:avLst/>
          </a:pr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직선 연결선 9">
            <a:extLst>
              <a:ext uri="{FF2B5EF4-FFF2-40B4-BE49-F238E27FC236}">
                <a16:creationId xmlns:a16="http://schemas.microsoft.com/office/drawing/2014/main" id="{FACDE169-5DEE-094F-920B-34840CF02D7D}"/>
              </a:ext>
            </a:extLst>
          </p:cNvPr>
          <p:cNvCxnSpPr/>
          <p:nvPr/>
        </p:nvCxnSpPr>
        <p:spPr>
          <a:xfrm flipH="1">
            <a:off x="4290612" y="3575875"/>
            <a:ext cx="5329398" cy="910196"/>
          </a:xfrm>
          <a:prstGeom prst="line">
            <a:avLst/>
          </a:pr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8" name="그룹 7"/>
          <p:cNvGrpSpPr/>
          <p:nvPr/>
        </p:nvGrpSpPr>
        <p:grpSpPr>
          <a:xfrm>
            <a:off x="603333" y="6357667"/>
            <a:ext cx="1708030" cy="363807"/>
            <a:chOff x="129396" y="6357667"/>
            <a:chExt cx="1708030" cy="363807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9396" y="6357667"/>
              <a:ext cx="1708030" cy="363807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129396" y="6364774"/>
              <a:ext cx="1695933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500" dirty="0">
                  <a:solidFill>
                    <a:schemeClr val="accent6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Intro</a:t>
              </a:r>
              <a:endParaRPr lang="ko-KR" altLang="en-US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33" name="그림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0173" y="6374148"/>
            <a:ext cx="1708030" cy="363807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7553348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7561311" y="6364772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9499" y="6347936"/>
            <a:ext cx="1708030" cy="363807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9872674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9880637" y="6338044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1521" y="6365522"/>
            <a:ext cx="1708030" cy="363807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2914696" y="6355043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Preprocessing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2922659" y="6364774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5252944" y="6364850"/>
            <a:ext cx="1726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5265910" y="6374147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4DB73AE-B713-ED40-8BEC-A07EF376694F}"/>
              </a:ext>
            </a:extLst>
          </p:cNvPr>
          <p:cNvSpPr/>
          <p:nvPr/>
        </p:nvSpPr>
        <p:spPr>
          <a:xfrm>
            <a:off x="7544957" y="4380910"/>
            <a:ext cx="31334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Which Type : ?</a:t>
            </a:r>
            <a:endParaRPr lang="ko-KR" altLang="en-US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6456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4DB73AE-B713-ED40-8BEC-A07EF376694F}"/>
              </a:ext>
            </a:extLst>
          </p:cNvPr>
          <p:cNvSpPr/>
          <p:nvPr/>
        </p:nvSpPr>
        <p:spPr>
          <a:xfrm>
            <a:off x="7701473" y="5066962"/>
            <a:ext cx="31334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Many : ?</a:t>
            </a:r>
            <a:endParaRPr lang="ko-KR" altLang="en-US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6456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1AC2281-3E3B-8D71-D45B-8EC2DB33D6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9959" y="6384039"/>
            <a:ext cx="1708030" cy="363807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EE5224B5-0333-329A-673D-5242EBE3EE59}"/>
              </a:ext>
            </a:extLst>
          </p:cNvPr>
          <p:cNvGrpSpPr/>
          <p:nvPr/>
        </p:nvGrpSpPr>
        <p:grpSpPr>
          <a:xfrm>
            <a:off x="603333" y="6357667"/>
            <a:ext cx="1708030" cy="363807"/>
            <a:chOff x="129396" y="6357667"/>
            <a:chExt cx="1708030" cy="363807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9C6682E4-D0E5-8618-52D8-A05AB9F1BF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9396" y="6357667"/>
              <a:ext cx="1708030" cy="363807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F16E103-64AD-6113-3BE9-832C8763B493}"/>
                </a:ext>
              </a:extLst>
            </p:cNvPr>
            <p:cNvSpPr txBox="1"/>
            <p:nvPr/>
          </p:nvSpPr>
          <p:spPr>
            <a:xfrm>
              <a:off x="129396" y="6364774"/>
              <a:ext cx="1695933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500" dirty="0">
                  <a:solidFill>
                    <a:schemeClr val="accent6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Intro</a:t>
              </a:r>
              <a:endParaRPr lang="ko-KR" altLang="en-US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0219011F-DA67-5708-9F54-B9978C4BB4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0173" y="6374148"/>
            <a:ext cx="1708030" cy="36380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211F296-01C7-C1A4-944F-3400A1584D77}"/>
              </a:ext>
            </a:extLst>
          </p:cNvPr>
          <p:cNvSpPr txBox="1"/>
          <p:nvPr/>
        </p:nvSpPr>
        <p:spPr>
          <a:xfrm>
            <a:off x="7553348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BD76FEA-DFC0-569D-AB6C-F2AC9AD95DAF}"/>
              </a:ext>
            </a:extLst>
          </p:cNvPr>
          <p:cNvSpPr/>
          <p:nvPr/>
        </p:nvSpPr>
        <p:spPr>
          <a:xfrm>
            <a:off x="7561311" y="6364772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1B5CD3AA-3DF6-8FFC-3653-A473068989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9499" y="6347936"/>
            <a:ext cx="1708030" cy="36380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665C241-945B-F433-AAE6-3231BBCCAFA9}"/>
              </a:ext>
            </a:extLst>
          </p:cNvPr>
          <p:cNvSpPr txBox="1"/>
          <p:nvPr/>
        </p:nvSpPr>
        <p:spPr>
          <a:xfrm>
            <a:off x="9872674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689AC40-8A45-26C9-8BEA-DAC9D72BAC68}"/>
              </a:ext>
            </a:extLst>
          </p:cNvPr>
          <p:cNvSpPr/>
          <p:nvPr/>
        </p:nvSpPr>
        <p:spPr>
          <a:xfrm>
            <a:off x="9880637" y="6338044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E879D470-C37A-F9D1-E37E-67B35EB5F2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1521" y="6365522"/>
            <a:ext cx="1708030" cy="363807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1DBD266D-C9CF-F3D9-49B6-DB0FECDC7891}"/>
              </a:ext>
            </a:extLst>
          </p:cNvPr>
          <p:cNvSpPr txBox="1"/>
          <p:nvPr/>
        </p:nvSpPr>
        <p:spPr>
          <a:xfrm>
            <a:off x="2914696" y="6355043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Preprocessing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F6DDAAF-64C8-F340-AF73-F9DCA698664B}"/>
              </a:ext>
            </a:extLst>
          </p:cNvPr>
          <p:cNvSpPr/>
          <p:nvPr/>
        </p:nvSpPr>
        <p:spPr>
          <a:xfrm>
            <a:off x="2922659" y="6364774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D7527F8-BD64-EFF3-D659-3FCD7546E238}"/>
              </a:ext>
            </a:extLst>
          </p:cNvPr>
          <p:cNvSpPr txBox="1"/>
          <p:nvPr/>
        </p:nvSpPr>
        <p:spPr>
          <a:xfrm>
            <a:off x="5252944" y="6364850"/>
            <a:ext cx="1726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41FA940-E956-BD6F-1ADB-2FD4F66F053D}"/>
              </a:ext>
            </a:extLst>
          </p:cNvPr>
          <p:cNvSpPr/>
          <p:nvPr/>
        </p:nvSpPr>
        <p:spPr>
          <a:xfrm>
            <a:off x="5265910" y="6374147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8A7BD8D9-DFDD-B896-C367-A0B74D49A3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3166" y="6361089"/>
            <a:ext cx="1708030" cy="36380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A78F41E6-61A0-E5A4-D8DC-1BA5B587AB58}"/>
              </a:ext>
            </a:extLst>
          </p:cNvPr>
          <p:cNvSpPr txBox="1"/>
          <p:nvPr/>
        </p:nvSpPr>
        <p:spPr>
          <a:xfrm>
            <a:off x="7566341" y="6350610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Haar</a:t>
            </a:r>
            <a:r>
              <a:rPr lang="en-US" altLang="ko-KR" sz="1500" dirty="0"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classifier</a:t>
            </a:r>
            <a:endParaRPr lang="ko-KR" altLang="en-US" sz="1500" dirty="0">
              <a:solidFill>
                <a:srgbClr val="6456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CB656F69-6C4C-DC1E-4D86-907009227929}"/>
              </a:ext>
            </a:extLst>
          </p:cNvPr>
          <p:cNvSpPr/>
          <p:nvPr/>
        </p:nvSpPr>
        <p:spPr>
          <a:xfrm>
            <a:off x="7561311" y="6344452"/>
            <a:ext cx="1708030" cy="393502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solidFill>
                <a:srgbClr val="6456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3169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>
            <a:off x="275771" y="423706"/>
            <a:ext cx="6226628" cy="584775"/>
            <a:chOff x="275771" y="423706"/>
            <a:chExt cx="6226628" cy="584775"/>
          </a:xfrm>
        </p:grpSpPr>
        <p:cxnSp>
          <p:nvCxnSpPr>
            <p:cNvPr id="2" name="직선 연결선 1"/>
            <p:cNvCxnSpPr/>
            <p:nvPr/>
          </p:nvCxnSpPr>
          <p:spPr>
            <a:xfrm>
              <a:off x="304799" y="972455"/>
              <a:ext cx="6197600" cy="0"/>
            </a:xfrm>
            <a:prstGeom prst="line">
              <a:avLst/>
            </a:prstGeom>
            <a:ln w="38100">
              <a:solidFill>
                <a:srgbClr val="E4917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직사각형 2"/>
            <p:cNvSpPr/>
            <p:nvPr/>
          </p:nvSpPr>
          <p:spPr>
            <a:xfrm>
              <a:off x="275771" y="423706"/>
              <a:ext cx="256108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64565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2. Algorithm</a:t>
              </a:r>
              <a:endParaRPr lang="ko-KR" altLang="en-US" sz="3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3" name="순서도: 대체 처리 10">
            <a:extLst>
              <a:ext uri="{FF2B5EF4-FFF2-40B4-BE49-F238E27FC236}">
                <a16:creationId xmlns:a16="http://schemas.microsoft.com/office/drawing/2014/main" id="{EA457A45-4D1C-FA4E-9E3D-89F4F3E3E57F}"/>
              </a:ext>
            </a:extLst>
          </p:cNvPr>
          <p:cNvSpPr/>
          <p:nvPr/>
        </p:nvSpPr>
        <p:spPr>
          <a:xfrm>
            <a:off x="5322577" y="1870528"/>
            <a:ext cx="1422017" cy="812800"/>
          </a:xfrm>
          <a:prstGeom prst="flowChartAlternateProcess">
            <a:avLst/>
          </a:prstGeom>
          <a:noFill/>
          <a:ln>
            <a:solidFill>
              <a:srgbClr val="E4917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n w="0"/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나방의</a:t>
            </a:r>
            <a:endParaRPr lang="en-US" altLang="ko-KR" dirty="0">
              <a:ln w="0"/>
              <a:solidFill>
                <a:srgbClr val="6456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ko-KR" altLang="en-US" dirty="0">
                <a:ln w="0"/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위치 파악</a:t>
            </a:r>
          </a:p>
        </p:txBody>
      </p:sp>
      <p:sp>
        <p:nvSpPr>
          <p:cNvPr id="14" name="순서도: 대체 처리 10">
            <a:extLst>
              <a:ext uri="{FF2B5EF4-FFF2-40B4-BE49-F238E27FC236}">
                <a16:creationId xmlns:a16="http://schemas.microsoft.com/office/drawing/2014/main" id="{1347F8D8-6E10-6843-8F64-7B489D2C324F}"/>
              </a:ext>
            </a:extLst>
          </p:cNvPr>
          <p:cNvSpPr/>
          <p:nvPr/>
        </p:nvSpPr>
        <p:spPr>
          <a:xfrm>
            <a:off x="3527565" y="1870528"/>
            <a:ext cx="1219200" cy="812800"/>
          </a:xfrm>
          <a:prstGeom prst="flowChartAlternateProcess">
            <a:avLst/>
          </a:prstGeom>
          <a:noFill/>
          <a:ln>
            <a:solidFill>
              <a:srgbClr val="E4917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n w="0"/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이미지 전처리</a:t>
            </a:r>
          </a:p>
        </p:txBody>
      </p:sp>
      <p:sp>
        <p:nvSpPr>
          <p:cNvPr id="15" name="순서도: 대체 처리 10">
            <a:extLst>
              <a:ext uri="{FF2B5EF4-FFF2-40B4-BE49-F238E27FC236}">
                <a16:creationId xmlns:a16="http://schemas.microsoft.com/office/drawing/2014/main" id="{94376242-D846-B54D-9F57-06874E3CEF86}"/>
              </a:ext>
            </a:extLst>
          </p:cNvPr>
          <p:cNvSpPr/>
          <p:nvPr/>
        </p:nvSpPr>
        <p:spPr>
          <a:xfrm>
            <a:off x="1049838" y="3581400"/>
            <a:ext cx="1219200" cy="812800"/>
          </a:xfrm>
          <a:prstGeom prst="flowChartAlternateProcess">
            <a:avLst/>
          </a:prstGeom>
          <a:noFill/>
          <a:ln>
            <a:solidFill>
              <a:srgbClr val="E4917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n w="0"/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원본 </a:t>
            </a:r>
            <a:endParaRPr lang="en-US" altLang="ko-KR" dirty="0">
              <a:ln w="0"/>
              <a:solidFill>
                <a:srgbClr val="6456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ko-KR" altLang="en-US" dirty="0">
                <a:ln w="0"/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이미지</a:t>
            </a:r>
          </a:p>
        </p:txBody>
      </p:sp>
      <p:sp>
        <p:nvSpPr>
          <p:cNvPr id="17" name="순서도: 대체 처리 10">
            <a:extLst>
              <a:ext uri="{FF2B5EF4-FFF2-40B4-BE49-F238E27FC236}">
                <a16:creationId xmlns:a16="http://schemas.microsoft.com/office/drawing/2014/main" id="{877B4A86-BB91-2F4C-B1B5-F3375D8FD03C}"/>
              </a:ext>
            </a:extLst>
          </p:cNvPr>
          <p:cNvSpPr/>
          <p:nvPr/>
        </p:nvSpPr>
        <p:spPr>
          <a:xfrm>
            <a:off x="7320406" y="1870528"/>
            <a:ext cx="1422017" cy="812800"/>
          </a:xfrm>
          <a:prstGeom prst="flowChartAlternateProcess">
            <a:avLst/>
          </a:prstGeom>
          <a:noFill/>
          <a:ln>
            <a:solidFill>
              <a:srgbClr val="E4917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n w="0"/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나방의</a:t>
            </a:r>
            <a:endParaRPr lang="en-US" altLang="ko-KR" dirty="0">
              <a:ln w="0"/>
              <a:solidFill>
                <a:srgbClr val="6456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ko-KR" altLang="en-US" dirty="0">
                <a:ln w="0"/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종류 파악</a:t>
            </a:r>
          </a:p>
        </p:txBody>
      </p:sp>
      <p:sp>
        <p:nvSpPr>
          <p:cNvPr id="18" name="순서도: 대체 처리 10">
            <a:extLst>
              <a:ext uri="{FF2B5EF4-FFF2-40B4-BE49-F238E27FC236}">
                <a16:creationId xmlns:a16="http://schemas.microsoft.com/office/drawing/2014/main" id="{AEBEC779-6572-6C45-8572-2CFA134F2C43}"/>
              </a:ext>
            </a:extLst>
          </p:cNvPr>
          <p:cNvSpPr/>
          <p:nvPr/>
        </p:nvSpPr>
        <p:spPr>
          <a:xfrm>
            <a:off x="5068374" y="4394200"/>
            <a:ext cx="2168958" cy="812800"/>
          </a:xfrm>
          <a:prstGeom prst="flowChartAlternateProcess">
            <a:avLst/>
          </a:prstGeom>
          <a:noFill/>
          <a:ln>
            <a:solidFill>
              <a:srgbClr val="E4917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n w="0"/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나방의</a:t>
            </a:r>
            <a:endParaRPr lang="en-US" altLang="ko-KR" dirty="0">
              <a:ln w="0"/>
              <a:solidFill>
                <a:srgbClr val="6456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ko-KR" altLang="en-US" dirty="0">
                <a:ln w="0"/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위치</a:t>
            </a:r>
            <a:r>
              <a:rPr lang="en-US" altLang="ko-KR" dirty="0">
                <a:ln w="0"/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ko-KR" altLang="en-US" dirty="0">
                <a:ln w="0"/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종류 파악</a:t>
            </a:r>
          </a:p>
        </p:txBody>
      </p:sp>
      <p:sp>
        <p:nvSpPr>
          <p:cNvPr id="19" name="순서도: 대체 처리 10">
            <a:extLst>
              <a:ext uri="{FF2B5EF4-FFF2-40B4-BE49-F238E27FC236}">
                <a16:creationId xmlns:a16="http://schemas.microsoft.com/office/drawing/2014/main" id="{94DD8E18-DAF9-5B4E-AE7C-D75CE17B4D5F}"/>
              </a:ext>
            </a:extLst>
          </p:cNvPr>
          <p:cNvSpPr/>
          <p:nvPr/>
        </p:nvSpPr>
        <p:spPr>
          <a:xfrm>
            <a:off x="9718146" y="3581400"/>
            <a:ext cx="2168958" cy="812800"/>
          </a:xfrm>
          <a:prstGeom prst="flowChartAlternateProcess">
            <a:avLst/>
          </a:prstGeom>
          <a:noFill/>
          <a:ln>
            <a:solidFill>
              <a:srgbClr val="E4917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n w="0"/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나방의 </a:t>
            </a:r>
            <a:r>
              <a:rPr lang="ko-KR" altLang="en-US" dirty="0" err="1">
                <a:ln w="0"/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개체수</a:t>
            </a:r>
            <a:r>
              <a:rPr lang="ko-KR" altLang="en-US" dirty="0">
                <a:ln w="0"/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파악 완료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D898E1E-D575-614C-AAB3-7A97F21CB916}"/>
              </a:ext>
            </a:extLst>
          </p:cNvPr>
          <p:cNvSpPr txBox="1"/>
          <p:nvPr/>
        </p:nvSpPr>
        <p:spPr>
          <a:xfrm>
            <a:off x="5035779" y="1336539"/>
            <a:ext cx="1995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  <a:endParaRPr kumimoji="1" lang="ko-KR" altLang="en-US" dirty="0">
              <a:solidFill>
                <a:srgbClr val="6456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49BE205-0394-D04B-9EF2-A8148DA0C448}"/>
              </a:ext>
            </a:extLst>
          </p:cNvPr>
          <p:cNvSpPr txBox="1"/>
          <p:nvPr/>
        </p:nvSpPr>
        <p:spPr>
          <a:xfrm>
            <a:off x="5241721" y="5336795"/>
            <a:ext cx="2569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err="1"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Haar</a:t>
            </a:r>
            <a:r>
              <a:rPr kumimoji="1" lang="en-US" altLang="ko-KR" dirty="0"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cascade classifier</a:t>
            </a:r>
            <a:endParaRPr kumimoji="1" lang="ko-KR" altLang="en-US" dirty="0">
              <a:solidFill>
                <a:srgbClr val="6456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4E2BEE58-AFBB-0943-8318-DB37583D1EEE}"/>
              </a:ext>
            </a:extLst>
          </p:cNvPr>
          <p:cNvCxnSpPr>
            <a:stCxn id="15" idx="3"/>
            <a:endCxn id="14" idx="1"/>
          </p:cNvCxnSpPr>
          <p:nvPr/>
        </p:nvCxnSpPr>
        <p:spPr>
          <a:xfrm flipV="1">
            <a:off x="2269038" y="2276928"/>
            <a:ext cx="1258527" cy="1710872"/>
          </a:xfrm>
          <a:prstGeom prst="straightConnector1">
            <a:avLst/>
          </a:prstGeom>
          <a:ln>
            <a:solidFill>
              <a:srgbClr val="645654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2D822555-F4A4-234B-BF8F-80462B2F222A}"/>
              </a:ext>
            </a:extLst>
          </p:cNvPr>
          <p:cNvCxnSpPr>
            <a:stCxn id="14" idx="3"/>
            <a:endCxn id="13" idx="1"/>
          </p:cNvCxnSpPr>
          <p:nvPr/>
        </p:nvCxnSpPr>
        <p:spPr>
          <a:xfrm>
            <a:off x="4746765" y="2276928"/>
            <a:ext cx="575812" cy="0"/>
          </a:xfrm>
          <a:prstGeom prst="straightConnector1">
            <a:avLst/>
          </a:prstGeom>
          <a:ln>
            <a:solidFill>
              <a:srgbClr val="645654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A9406DA7-5705-5841-9D2D-74DD435E4093}"/>
              </a:ext>
            </a:extLst>
          </p:cNvPr>
          <p:cNvCxnSpPr/>
          <p:nvPr/>
        </p:nvCxnSpPr>
        <p:spPr>
          <a:xfrm>
            <a:off x="6744594" y="2276928"/>
            <a:ext cx="575812" cy="0"/>
          </a:xfrm>
          <a:prstGeom prst="straightConnector1">
            <a:avLst/>
          </a:prstGeom>
          <a:ln>
            <a:solidFill>
              <a:srgbClr val="645654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2BADA24F-AFC2-2347-A4D8-C093D0570286}"/>
              </a:ext>
            </a:extLst>
          </p:cNvPr>
          <p:cNvCxnSpPr>
            <a:cxnSpLocks/>
            <a:stCxn id="17" idx="3"/>
            <a:endCxn id="19" idx="1"/>
          </p:cNvCxnSpPr>
          <p:nvPr/>
        </p:nvCxnSpPr>
        <p:spPr>
          <a:xfrm>
            <a:off x="8742423" y="2276928"/>
            <a:ext cx="975723" cy="1710872"/>
          </a:xfrm>
          <a:prstGeom prst="straightConnector1">
            <a:avLst/>
          </a:prstGeom>
          <a:ln>
            <a:solidFill>
              <a:srgbClr val="645654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3C53D633-F371-A744-AEA5-DE27E9F3FC54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2269038" y="3987800"/>
            <a:ext cx="2799336" cy="812800"/>
          </a:xfrm>
          <a:prstGeom prst="straightConnector1">
            <a:avLst/>
          </a:prstGeom>
          <a:ln>
            <a:solidFill>
              <a:srgbClr val="645654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FB686503-1A3E-4743-9289-4009BC923C71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7237332" y="3987800"/>
            <a:ext cx="2480814" cy="812800"/>
          </a:xfrm>
          <a:prstGeom prst="straightConnector1">
            <a:avLst/>
          </a:prstGeom>
          <a:ln>
            <a:solidFill>
              <a:srgbClr val="645654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2" name="그림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9959" y="6384039"/>
            <a:ext cx="1708030" cy="363807"/>
          </a:xfrm>
          <a:prstGeom prst="rect">
            <a:avLst/>
          </a:prstGeom>
        </p:spPr>
      </p:pic>
      <p:cxnSp>
        <p:nvCxnSpPr>
          <p:cNvPr id="24" name="직선 연결선 23"/>
          <p:cNvCxnSpPr/>
          <p:nvPr/>
        </p:nvCxnSpPr>
        <p:spPr>
          <a:xfrm>
            <a:off x="0" y="6533617"/>
            <a:ext cx="12192000" cy="5206"/>
          </a:xfrm>
          <a:prstGeom prst="line">
            <a:avLst/>
          </a:prstGeom>
          <a:ln w="38100">
            <a:solidFill>
              <a:srgbClr val="E491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그룹 27"/>
          <p:cNvGrpSpPr/>
          <p:nvPr/>
        </p:nvGrpSpPr>
        <p:grpSpPr>
          <a:xfrm>
            <a:off x="603333" y="6357667"/>
            <a:ext cx="1708030" cy="363807"/>
            <a:chOff x="129396" y="6357667"/>
            <a:chExt cx="1708030" cy="363807"/>
          </a:xfrm>
        </p:grpSpPr>
        <p:pic>
          <p:nvPicPr>
            <p:cNvPr id="30" name="그림 2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9396" y="6357667"/>
              <a:ext cx="1708030" cy="363807"/>
            </a:xfrm>
            <a:prstGeom prst="rect">
              <a:avLst/>
            </a:prstGeom>
          </p:spPr>
        </p:pic>
        <p:sp>
          <p:nvSpPr>
            <p:cNvPr id="32" name="TextBox 31"/>
            <p:cNvSpPr txBox="1"/>
            <p:nvPr/>
          </p:nvSpPr>
          <p:spPr>
            <a:xfrm>
              <a:off x="129396" y="6364774"/>
              <a:ext cx="1695933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500" dirty="0">
                  <a:solidFill>
                    <a:schemeClr val="accent6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Intro</a:t>
              </a:r>
              <a:endParaRPr lang="ko-KR" altLang="en-US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33" name="그림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0173" y="6374148"/>
            <a:ext cx="1708030" cy="363807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7553348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7561311" y="6364772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9499" y="6347936"/>
            <a:ext cx="1708030" cy="363807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9872674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9880637" y="6338044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9" name="그림 3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1521" y="6365522"/>
            <a:ext cx="1708030" cy="363807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2914696" y="6355043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Preprocessing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2922659" y="6364774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5252944" y="6364850"/>
            <a:ext cx="1726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5265910" y="6374147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3" name="그림 52">
            <a:extLst>
              <a:ext uri="{FF2B5EF4-FFF2-40B4-BE49-F238E27FC236}">
                <a16:creationId xmlns:a16="http://schemas.microsoft.com/office/drawing/2014/main" id="{51D23F0B-A3B3-FAE9-85D6-8E32617134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9959" y="6384039"/>
            <a:ext cx="1708030" cy="363807"/>
          </a:xfrm>
          <a:prstGeom prst="rect">
            <a:avLst/>
          </a:prstGeom>
        </p:spPr>
      </p:pic>
      <p:grpSp>
        <p:nvGrpSpPr>
          <p:cNvPr id="54" name="그룹 53">
            <a:extLst>
              <a:ext uri="{FF2B5EF4-FFF2-40B4-BE49-F238E27FC236}">
                <a16:creationId xmlns:a16="http://schemas.microsoft.com/office/drawing/2014/main" id="{01E4FD0A-DA8B-75E1-25A5-C4996809485B}"/>
              </a:ext>
            </a:extLst>
          </p:cNvPr>
          <p:cNvGrpSpPr/>
          <p:nvPr/>
        </p:nvGrpSpPr>
        <p:grpSpPr>
          <a:xfrm>
            <a:off x="603333" y="6357667"/>
            <a:ext cx="1708030" cy="363807"/>
            <a:chOff x="129396" y="6357667"/>
            <a:chExt cx="1708030" cy="363807"/>
          </a:xfrm>
        </p:grpSpPr>
        <p:pic>
          <p:nvPicPr>
            <p:cNvPr id="55" name="그림 54">
              <a:extLst>
                <a:ext uri="{FF2B5EF4-FFF2-40B4-BE49-F238E27FC236}">
                  <a16:creationId xmlns:a16="http://schemas.microsoft.com/office/drawing/2014/main" id="{1B59547F-A2E6-FD13-87EC-1F083D2EF46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9396" y="6357667"/>
              <a:ext cx="1708030" cy="363807"/>
            </a:xfrm>
            <a:prstGeom prst="rect">
              <a:avLst/>
            </a:prstGeom>
          </p:spPr>
        </p:pic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0DFCA751-FD07-7415-5BE2-BF0034A56E0A}"/>
                </a:ext>
              </a:extLst>
            </p:cNvPr>
            <p:cNvSpPr txBox="1"/>
            <p:nvPr/>
          </p:nvSpPr>
          <p:spPr>
            <a:xfrm>
              <a:off x="129396" y="6364774"/>
              <a:ext cx="1695933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500" dirty="0">
                  <a:solidFill>
                    <a:schemeClr val="accent6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Intro</a:t>
              </a:r>
              <a:endParaRPr lang="ko-KR" altLang="en-US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57" name="그림 56">
            <a:extLst>
              <a:ext uri="{FF2B5EF4-FFF2-40B4-BE49-F238E27FC236}">
                <a16:creationId xmlns:a16="http://schemas.microsoft.com/office/drawing/2014/main" id="{7F8C8615-DA25-0C1B-061D-8DBA2887C7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0173" y="6374148"/>
            <a:ext cx="1708030" cy="363807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B4DBD4E0-B0B3-2B69-71CF-A6BF0639E435}"/>
              </a:ext>
            </a:extLst>
          </p:cNvPr>
          <p:cNvSpPr txBox="1"/>
          <p:nvPr/>
        </p:nvSpPr>
        <p:spPr>
          <a:xfrm>
            <a:off x="7553348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2AB662EC-27E8-5A61-229F-7FA0F4F0A74C}"/>
              </a:ext>
            </a:extLst>
          </p:cNvPr>
          <p:cNvSpPr/>
          <p:nvPr/>
        </p:nvSpPr>
        <p:spPr>
          <a:xfrm>
            <a:off x="7561311" y="6364772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0" name="그림 59">
            <a:extLst>
              <a:ext uri="{FF2B5EF4-FFF2-40B4-BE49-F238E27FC236}">
                <a16:creationId xmlns:a16="http://schemas.microsoft.com/office/drawing/2014/main" id="{6FBC99CF-39DA-43F0-4830-329F45067A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9499" y="6347936"/>
            <a:ext cx="1708030" cy="363807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BB7136FC-5217-3494-3EF8-BF108529A5E8}"/>
              </a:ext>
            </a:extLst>
          </p:cNvPr>
          <p:cNvSpPr txBox="1"/>
          <p:nvPr/>
        </p:nvSpPr>
        <p:spPr>
          <a:xfrm>
            <a:off x="9872674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6323172F-1AB8-85B1-ADC5-3EF720187D51}"/>
              </a:ext>
            </a:extLst>
          </p:cNvPr>
          <p:cNvSpPr/>
          <p:nvPr/>
        </p:nvSpPr>
        <p:spPr>
          <a:xfrm>
            <a:off x="9880637" y="6338044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B318726C-458D-B398-64D1-124A093F34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1521" y="6365522"/>
            <a:ext cx="1708030" cy="363807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E3C28BBE-A7E6-2A5C-066B-DDF356A3BB8F}"/>
              </a:ext>
            </a:extLst>
          </p:cNvPr>
          <p:cNvSpPr txBox="1"/>
          <p:nvPr/>
        </p:nvSpPr>
        <p:spPr>
          <a:xfrm>
            <a:off x="2914696" y="6355043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Preprocessing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948FF053-CAC9-AFAB-19EA-A9428557EAAE}"/>
              </a:ext>
            </a:extLst>
          </p:cNvPr>
          <p:cNvSpPr/>
          <p:nvPr/>
        </p:nvSpPr>
        <p:spPr>
          <a:xfrm>
            <a:off x="2922659" y="6364774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CE843965-61A6-0A11-CF89-1D860F791C26}"/>
              </a:ext>
            </a:extLst>
          </p:cNvPr>
          <p:cNvSpPr txBox="1"/>
          <p:nvPr/>
        </p:nvSpPr>
        <p:spPr>
          <a:xfrm>
            <a:off x="5252944" y="6364850"/>
            <a:ext cx="1726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178A1396-11F7-BC84-4594-0539DA830CE3}"/>
              </a:ext>
            </a:extLst>
          </p:cNvPr>
          <p:cNvSpPr/>
          <p:nvPr/>
        </p:nvSpPr>
        <p:spPr>
          <a:xfrm>
            <a:off x="5265910" y="6374147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8" name="그림 67">
            <a:extLst>
              <a:ext uri="{FF2B5EF4-FFF2-40B4-BE49-F238E27FC236}">
                <a16:creationId xmlns:a16="http://schemas.microsoft.com/office/drawing/2014/main" id="{918C9D82-41A0-CF6F-A6EB-E5B7B2FFE4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3166" y="6361089"/>
            <a:ext cx="1708030" cy="363807"/>
          </a:xfrm>
          <a:prstGeom prst="rect">
            <a:avLst/>
          </a:prstGeom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63674748-E9CC-AD58-F6E8-73BD0057A015}"/>
              </a:ext>
            </a:extLst>
          </p:cNvPr>
          <p:cNvSpPr txBox="1"/>
          <p:nvPr/>
        </p:nvSpPr>
        <p:spPr>
          <a:xfrm>
            <a:off x="7566341" y="6350610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Haar</a:t>
            </a:r>
            <a:r>
              <a:rPr lang="en-US" altLang="ko-KR" sz="1500" dirty="0"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classifier</a:t>
            </a:r>
            <a:endParaRPr lang="ko-KR" altLang="en-US" sz="1500" dirty="0">
              <a:solidFill>
                <a:srgbClr val="6456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C508DE7E-C6AC-9F32-A39F-9F21862619F5}"/>
              </a:ext>
            </a:extLst>
          </p:cNvPr>
          <p:cNvSpPr/>
          <p:nvPr/>
        </p:nvSpPr>
        <p:spPr>
          <a:xfrm>
            <a:off x="7561311" y="6344452"/>
            <a:ext cx="1708030" cy="393502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solidFill>
                <a:srgbClr val="6456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870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275771" y="423706"/>
            <a:ext cx="6975756" cy="584775"/>
            <a:chOff x="275771" y="423706"/>
            <a:chExt cx="6975756" cy="584775"/>
          </a:xfrm>
        </p:grpSpPr>
        <p:cxnSp>
          <p:nvCxnSpPr>
            <p:cNvPr id="9" name="직선 연결선 8"/>
            <p:cNvCxnSpPr/>
            <p:nvPr/>
          </p:nvCxnSpPr>
          <p:spPr>
            <a:xfrm>
              <a:off x="304799" y="972455"/>
              <a:ext cx="6197600" cy="0"/>
            </a:xfrm>
            <a:prstGeom prst="line">
              <a:avLst/>
            </a:prstGeom>
            <a:ln w="38100">
              <a:solidFill>
                <a:srgbClr val="E4917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직사각형 9"/>
            <p:cNvSpPr/>
            <p:nvPr/>
          </p:nvSpPr>
          <p:spPr>
            <a:xfrm>
              <a:off x="275771" y="423706"/>
              <a:ext cx="697575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64565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2. Algorithm – [1] Machine learning</a:t>
              </a:r>
              <a:endParaRPr lang="ko-KR" altLang="en-US" sz="3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D2E8C3E-F28E-7E4E-A2A6-A3C9FAEED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t>8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5" name="직선 연결선 1">
            <a:extLst>
              <a:ext uri="{FF2B5EF4-FFF2-40B4-BE49-F238E27FC236}">
                <a16:creationId xmlns:a16="http://schemas.microsoft.com/office/drawing/2014/main" id="{23175263-AA3A-5045-B05B-2718F46DB822}"/>
              </a:ext>
            </a:extLst>
          </p:cNvPr>
          <p:cNvCxnSpPr>
            <a:cxnSpLocks/>
          </p:cNvCxnSpPr>
          <p:nvPr/>
        </p:nvCxnSpPr>
        <p:spPr>
          <a:xfrm>
            <a:off x="318249" y="986179"/>
            <a:ext cx="6946728" cy="0"/>
          </a:xfrm>
          <a:prstGeom prst="line">
            <a:avLst/>
          </a:prstGeom>
          <a:ln w="38100">
            <a:solidFill>
              <a:srgbClr val="E491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2F61FEC-5803-8544-B213-8DF78B264429}"/>
              </a:ext>
            </a:extLst>
          </p:cNvPr>
          <p:cNvSpPr/>
          <p:nvPr/>
        </p:nvSpPr>
        <p:spPr>
          <a:xfrm>
            <a:off x="6909402" y="1957854"/>
            <a:ext cx="4319337" cy="359744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3669CB9-1EC0-7047-953C-D61BCA54A14F}"/>
              </a:ext>
            </a:extLst>
          </p:cNvPr>
          <p:cNvSpPr/>
          <p:nvPr/>
        </p:nvSpPr>
        <p:spPr>
          <a:xfrm>
            <a:off x="637673" y="2021305"/>
            <a:ext cx="4319337" cy="359744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9" name="오른쪽 화살표 15">
            <a:extLst>
              <a:ext uri="{FF2B5EF4-FFF2-40B4-BE49-F238E27FC236}">
                <a16:creationId xmlns:a16="http://schemas.microsoft.com/office/drawing/2014/main" id="{8EB1A195-4ADF-954F-B0CD-00BF71EB4790}"/>
              </a:ext>
            </a:extLst>
          </p:cNvPr>
          <p:cNvSpPr/>
          <p:nvPr/>
        </p:nvSpPr>
        <p:spPr>
          <a:xfrm>
            <a:off x="5495699" y="3577710"/>
            <a:ext cx="978408" cy="484632"/>
          </a:xfrm>
          <a:prstGeom prst="rightArrow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이등변 삼각형 8">
            <a:extLst>
              <a:ext uri="{FF2B5EF4-FFF2-40B4-BE49-F238E27FC236}">
                <a16:creationId xmlns:a16="http://schemas.microsoft.com/office/drawing/2014/main" id="{AA0F6782-9552-AF4C-8097-C9FB385FC180}"/>
              </a:ext>
            </a:extLst>
          </p:cNvPr>
          <p:cNvSpPr/>
          <p:nvPr/>
        </p:nvSpPr>
        <p:spPr>
          <a:xfrm>
            <a:off x="9378544" y="2615816"/>
            <a:ext cx="1566570" cy="1520411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6C4657BB-6E12-8C46-9EF9-6E28D7ED0395}"/>
              </a:ext>
            </a:extLst>
          </p:cNvPr>
          <p:cNvSpPr/>
          <p:nvPr/>
        </p:nvSpPr>
        <p:spPr>
          <a:xfrm>
            <a:off x="8169807" y="4136227"/>
            <a:ext cx="1081947" cy="1026608"/>
          </a:xfrm>
          <a:prstGeom prst="ellipse">
            <a:avLst/>
          </a:prstGeom>
          <a:solidFill>
            <a:schemeClr val="tx1"/>
          </a:solidFill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E427279-E523-224B-AEFD-57EE9F25FEC8}"/>
              </a:ext>
            </a:extLst>
          </p:cNvPr>
          <p:cNvSpPr/>
          <p:nvPr/>
        </p:nvSpPr>
        <p:spPr>
          <a:xfrm>
            <a:off x="7385352" y="2204155"/>
            <a:ext cx="1081947" cy="1035235"/>
          </a:xfrm>
          <a:prstGeom prst="rect">
            <a:avLst/>
          </a:prstGeom>
          <a:solidFill>
            <a:schemeClr val="tx1"/>
          </a:solidFill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E3FF2C6C-61F8-7E42-90C7-8684187EA171}"/>
              </a:ext>
            </a:extLst>
          </p:cNvPr>
          <p:cNvCxnSpPr/>
          <p:nvPr/>
        </p:nvCxnSpPr>
        <p:spPr>
          <a:xfrm>
            <a:off x="1651998" y="2021305"/>
            <a:ext cx="0" cy="359744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연결선[R] 23">
            <a:extLst>
              <a:ext uri="{FF2B5EF4-FFF2-40B4-BE49-F238E27FC236}">
                <a16:creationId xmlns:a16="http://schemas.microsoft.com/office/drawing/2014/main" id="{8314140C-F185-0446-A12F-5F02344D10A0}"/>
              </a:ext>
            </a:extLst>
          </p:cNvPr>
          <p:cNvCxnSpPr/>
          <p:nvPr/>
        </p:nvCxnSpPr>
        <p:spPr>
          <a:xfrm>
            <a:off x="2772939" y="1992402"/>
            <a:ext cx="0" cy="359744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A5B1A1C3-66E6-F949-8D21-C6B2300B32F3}"/>
              </a:ext>
            </a:extLst>
          </p:cNvPr>
          <p:cNvCxnSpPr/>
          <p:nvPr/>
        </p:nvCxnSpPr>
        <p:spPr>
          <a:xfrm>
            <a:off x="3884740" y="2021305"/>
            <a:ext cx="0" cy="359744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직선 연결선[R] 25">
            <a:extLst>
              <a:ext uri="{FF2B5EF4-FFF2-40B4-BE49-F238E27FC236}">
                <a16:creationId xmlns:a16="http://schemas.microsoft.com/office/drawing/2014/main" id="{9B591552-0341-3E45-9CA7-D5500753D929}"/>
              </a:ext>
            </a:extLst>
          </p:cNvPr>
          <p:cNvCxnSpPr/>
          <p:nvPr/>
        </p:nvCxnSpPr>
        <p:spPr>
          <a:xfrm>
            <a:off x="637673" y="2823612"/>
            <a:ext cx="431933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직선 연결선[R] 26">
            <a:extLst>
              <a:ext uri="{FF2B5EF4-FFF2-40B4-BE49-F238E27FC236}">
                <a16:creationId xmlns:a16="http://schemas.microsoft.com/office/drawing/2014/main" id="{3281F788-30D1-3C40-B68D-AA818E9AA953}"/>
              </a:ext>
            </a:extLst>
          </p:cNvPr>
          <p:cNvCxnSpPr/>
          <p:nvPr/>
        </p:nvCxnSpPr>
        <p:spPr>
          <a:xfrm>
            <a:off x="613270" y="3764440"/>
            <a:ext cx="431933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직선 연결선[R] 27">
            <a:extLst>
              <a:ext uri="{FF2B5EF4-FFF2-40B4-BE49-F238E27FC236}">
                <a16:creationId xmlns:a16="http://schemas.microsoft.com/office/drawing/2014/main" id="{EEA1BE90-4D0E-754B-B0BA-3E1D9B773CF4}"/>
              </a:ext>
            </a:extLst>
          </p:cNvPr>
          <p:cNvCxnSpPr/>
          <p:nvPr/>
        </p:nvCxnSpPr>
        <p:spPr>
          <a:xfrm>
            <a:off x="637673" y="4691165"/>
            <a:ext cx="431933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이등변 삼각형 8">
            <a:extLst>
              <a:ext uri="{FF2B5EF4-FFF2-40B4-BE49-F238E27FC236}">
                <a16:creationId xmlns:a16="http://schemas.microsoft.com/office/drawing/2014/main" id="{5B75C60A-C1D5-284D-BF89-CBD7993576E7}"/>
              </a:ext>
            </a:extLst>
          </p:cNvPr>
          <p:cNvSpPr/>
          <p:nvPr/>
        </p:nvSpPr>
        <p:spPr>
          <a:xfrm>
            <a:off x="3110091" y="2581024"/>
            <a:ext cx="1566570" cy="1520411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1CAD8AFD-97B3-4F43-A672-28AAFD04C6B5}"/>
              </a:ext>
            </a:extLst>
          </p:cNvPr>
          <p:cNvSpPr/>
          <p:nvPr/>
        </p:nvSpPr>
        <p:spPr>
          <a:xfrm>
            <a:off x="1964749" y="4136227"/>
            <a:ext cx="1081947" cy="1026608"/>
          </a:xfrm>
          <a:prstGeom prst="ellipse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0B617B6D-B88B-DE44-BCED-30118FAB2008}"/>
              </a:ext>
            </a:extLst>
          </p:cNvPr>
          <p:cNvSpPr/>
          <p:nvPr/>
        </p:nvSpPr>
        <p:spPr>
          <a:xfrm>
            <a:off x="1111025" y="2305995"/>
            <a:ext cx="1081947" cy="1035235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EFBFD21-6D07-2A4A-B40B-B0538D83D71B}"/>
              </a:ext>
            </a:extLst>
          </p:cNvPr>
          <p:cNvSpPr/>
          <p:nvPr/>
        </p:nvSpPr>
        <p:spPr>
          <a:xfrm>
            <a:off x="291355" y="954222"/>
            <a:ext cx="2159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Image Processing</a:t>
            </a:r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6456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9959" y="6384039"/>
            <a:ext cx="1708030" cy="363807"/>
          </a:xfrm>
          <a:prstGeom prst="rect">
            <a:avLst/>
          </a:prstGeom>
        </p:spPr>
      </p:pic>
      <p:cxnSp>
        <p:nvCxnSpPr>
          <p:cNvPr id="35" name="직선 연결선 34"/>
          <p:cNvCxnSpPr/>
          <p:nvPr/>
        </p:nvCxnSpPr>
        <p:spPr>
          <a:xfrm>
            <a:off x="0" y="6533617"/>
            <a:ext cx="12192000" cy="5206"/>
          </a:xfrm>
          <a:prstGeom prst="line">
            <a:avLst/>
          </a:prstGeom>
          <a:ln w="38100">
            <a:solidFill>
              <a:srgbClr val="E491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그룹 35"/>
          <p:cNvGrpSpPr/>
          <p:nvPr/>
        </p:nvGrpSpPr>
        <p:grpSpPr>
          <a:xfrm>
            <a:off x="603333" y="6357667"/>
            <a:ext cx="1708030" cy="363807"/>
            <a:chOff x="129396" y="6357667"/>
            <a:chExt cx="1708030" cy="363807"/>
          </a:xfrm>
        </p:grpSpPr>
        <p:pic>
          <p:nvPicPr>
            <p:cNvPr id="37" name="그림 3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9396" y="6357667"/>
              <a:ext cx="1708030" cy="363807"/>
            </a:xfrm>
            <a:prstGeom prst="rect">
              <a:avLst/>
            </a:prstGeom>
          </p:spPr>
        </p:pic>
        <p:sp>
          <p:nvSpPr>
            <p:cNvPr id="38" name="TextBox 37"/>
            <p:cNvSpPr txBox="1"/>
            <p:nvPr/>
          </p:nvSpPr>
          <p:spPr>
            <a:xfrm>
              <a:off x="129396" y="6364774"/>
              <a:ext cx="1695933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500" dirty="0">
                  <a:solidFill>
                    <a:schemeClr val="accent6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Intro</a:t>
              </a:r>
              <a:endParaRPr lang="ko-KR" altLang="en-US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39" name="그림 3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0173" y="6374148"/>
            <a:ext cx="1708030" cy="363807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7553348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7561311" y="6364772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9499" y="6347936"/>
            <a:ext cx="1708030" cy="363807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9872674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9880637" y="6338044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1521" y="6365522"/>
            <a:ext cx="1708030" cy="363807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>
          <a:xfrm>
            <a:off x="2914696" y="6355043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Preprocessing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5252944" y="6364850"/>
            <a:ext cx="1726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5265910" y="6374147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600697" y="6355043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7" name="그림 56">
            <a:extLst>
              <a:ext uri="{FF2B5EF4-FFF2-40B4-BE49-F238E27FC236}">
                <a16:creationId xmlns:a16="http://schemas.microsoft.com/office/drawing/2014/main" id="{8DAFE248-3634-5250-EFE7-96B30FA7E0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9959" y="6384039"/>
            <a:ext cx="1708030" cy="363807"/>
          </a:xfrm>
          <a:prstGeom prst="rect">
            <a:avLst/>
          </a:prstGeom>
        </p:spPr>
      </p:pic>
      <p:pic>
        <p:nvPicPr>
          <p:cNvPr id="61" name="그림 60">
            <a:extLst>
              <a:ext uri="{FF2B5EF4-FFF2-40B4-BE49-F238E27FC236}">
                <a16:creationId xmlns:a16="http://schemas.microsoft.com/office/drawing/2014/main" id="{97F87C01-E748-0E3B-8CB7-8CF39610CA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0173" y="6374148"/>
            <a:ext cx="1708030" cy="363807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DC5ACC61-B55F-D189-4675-851F2A8165DD}"/>
              </a:ext>
            </a:extLst>
          </p:cNvPr>
          <p:cNvSpPr txBox="1"/>
          <p:nvPr/>
        </p:nvSpPr>
        <p:spPr>
          <a:xfrm>
            <a:off x="7553348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14768808-FB51-2232-6100-EC9CEC55727F}"/>
              </a:ext>
            </a:extLst>
          </p:cNvPr>
          <p:cNvSpPr/>
          <p:nvPr/>
        </p:nvSpPr>
        <p:spPr>
          <a:xfrm>
            <a:off x="7561311" y="6364772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4" name="그림 63">
            <a:extLst>
              <a:ext uri="{FF2B5EF4-FFF2-40B4-BE49-F238E27FC236}">
                <a16:creationId xmlns:a16="http://schemas.microsoft.com/office/drawing/2014/main" id="{D15FA007-4A27-F349-785E-30E015A373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9499" y="6347936"/>
            <a:ext cx="1708030" cy="363807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C449D86C-46C0-985C-5479-4E20BEB34276}"/>
              </a:ext>
            </a:extLst>
          </p:cNvPr>
          <p:cNvSpPr txBox="1"/>
          <p:nvPr/>
        </p:nvSpPr>
        <p:spPr>
          <a:xfrm>
            <a:off x="9872674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4788A35D-40F3-0195-F012-27EA7B415295}"/>
              </a:ext>
            </a:extLst>
          </p:cNvPr>
          <p:cNvSpPr/>
          <p:nvPr/>
        </p:nvSpPr>
        <p:spPr>
          <a:xfrm>
            <a:off x="9880637" y="6338044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7" name="그림 66">
            <a:extLst>
              <a:ext uri="{FF2B5EF4-FFF2-40B4-BE49-F238E27FC236}">
                <a16:creationId xmlns:a16="http://schemas.microsoft.com/office/drawing/2014/main" id="{DF5E2A95-0593-F032-87F5-9AC5433FD8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1521" y="6365522"/>
            <a:ext cx="1708030" cy="363807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31339F17-B5B6-F6EC-F34C-2A8AACCA3A0C}"/>
              </a:ext>
            </a:extLst>
          </p:cNvPr>
          <p:cNvSpPr txBox="1"/>
          <p:nvPr/>
        </p:nvSpPr>
        <p:spPr>
          <a:xfrm>
            <a:off x="2914696" y="6355043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Preprocessing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2FEF52BA-A109-E935-E004-0A57E197F4A9}"/>
              </a:ext>
            </a:extLst>
          </p:cNvPr>
          <p:cNvSpPr txBox="1"/>
          <p:nvPr/>
        </p:nvSpPr>
        <p:spPr>
          <a:xfrm>
            <a:off x="5252944" y="6364850"/>
            <a:ext cx="1726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0F5B7103-CB50-A38D-8442-498927BC7ACD}"/>
              </a:ext>
            </a:extLst>
          </p:cNvPr>
          <p:cNvSpPr/>
          <p:nvPr/>
        </p:nvSpPr>
        <p:spPr>
          <a:xfrm>
            <a:off x="5265910" y="6374147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2" name="그림 71">
            <a:extLst>
              <a:ext uri="{FF2B5EF4-FFF2-40B4-BE49-F238E27FC236}">
                <a16:creationId xmlns:a16="http://schemas.microsoft.com/office/drawing/2014/main" id="{C2727DBD-28F3-B7A8-6A16-8D45020587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3166" y="6361089"/>
            <a:ext cx="1708030" cy="363807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1EC6AEBD-7437-4574-D344-A7C50E4D7310}"/>
              </a:ext>
            </a:extLst>
          </p:cNvPr>
          <p:cNvSpPr txBox="1"/>
          <p:nvPr/>
        </p:nvSpPr>
        <p:spPr>
          <a:xfrm>
            <a:off x="7566341" y="6350610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Haar</a:t>
            </a:r>
            <a:r>
              <a:rPr lang="en-US" altLang="ko-KR" sz="1500" dirty="0"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classifier</a:t>
            </a:r>
            <a:endParaRPr lang="ko-KR" altLang="en-US" sz="1500" dirty="0">
              <a:solidFill>
                <a:srgbClr val="6456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1AC08AB5-FF13-AD19-C094-18B2B81E3130}"/>
              </a:ext>
            </a:extLst>
          </p:cNvPr>
          <p:cNvSpPr/>
          <p:nvPr/>
        </p:nvSpPr>
        <p:spPr>
          <a:xfrm>
            <a:off x="7561311" y="6344452"/>
            <a:ext cx="1708030" cy="393502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solidFill>
                <a:srgbClr val="6456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6125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275771" y="423706"/>
            <a:ext cx="6975756" cy="584775"/>
            <a:chOff x="275771" y="423706"/>
            <a:chExt cx="6975756" cy="584775"/>
          </a:xfrm>
        </p:grpSpPr>
        <p:cxnSp>
          <p:nvCxnSpPr>
            <p:cNvPr id="9" name="직선 연결선 8"/>
            <p:cNvCxnSpPr/>
            <p:nvPr/>
          </p:nvCxnSpPr>
          <p:spPr>
            <a:xfrm>
              <a:off x="304799" y="972455"/>
              <a:ext cx="6197600" cy="0"/>
            </a:xfrm>
            <a:prstGeom prst="line">
              <a:avLst/>
            </a:prstGeom>
            <a:ln w="38100">
              <a:solidFill>
                <a:srgbClr val="E4917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직사각형 9"/>
            <p:cNvSpPr/>
            <p:nvPr/>
          </p:nvSpPr>
          <p:spPr>
            <a:xfrm>
              <a:off x="275771" y="423706"/>
              <a:ext cx="697575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64565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2. Algorithm – [1] Machine learning</a:t>
              </a:r>
              <a:endParaRPr lang="ko-KR" altLang="en-US" sz="3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15" name="직선 연결선 1">
            <a:extLst>
              <a:ext uri="{FF2B5EF4-FFF2-40B4-BE49-F238E27FC236}">
                <a16:creationId xmlns:a16="http://schemas.microsoft.com/office/drawing/2014/main" id="{23175263-AA3A-5045-B05B-2718F46DB822}"/>
              </a:ext>
            </a:extLst>
          </p:cNvPr>
          <p:cNvCxnSpPr>
            <a:cxnSpLocks/>
          </p:cNvCxnSpPr>
          <p:nvPr/>
        </p:nvCxnSpPr>
        <p:spPr>
          <a:xfrm>
            <a:off x="318249" y="986179"/>
            <a:ext cx="6946728" cy="0"/>
          </a:xfrm>
          <a:prstGeom prst="line">
            <a:avLst/>
          </a:prstGeom>
          <a:ln w="38100">
            <a:solidFill>
              <a:srgbClr val="E491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2F61FEC-5803-8544-B213-8DF78B264429}"/>
              </a:ext>
            </a:extLst>
          </p:cNvPr>
          <p:cNvSpPr/>
          <p:nvPr/>
        </p:nvSpPr>
        <p:spPr>
          <a:xfrm>
            <a:off x="6909402" y="1665246"/>
            <a:ext cx="4319337" cy="359744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3669CB9-1EC0-7047-953C-D61BCA54A14F}"/>
              </a:ext>
            </a:extLst>
          </p:cNvPr>
          <p:cNvSpPr/>
          <p:nvPr/>
        </p:nvSpPr>
        <p:spPr>
          <a:xfrm>
            <a:off x="887829" y="1702819"/>
            <a:ext cx="4319337" cy="359744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E3FF2C6C-61F8-7E42-90C7-8684187EA171}"/>
              </a:ext>
            </a:extLst>
          </p:cNvPr>
          <p:cNvCxnSpPr/>
          <p:nvPr/>
        </p:nvCxnSpPr>
        <p:spPr>
          <a:xfrm>
            <a:off x="1902154" y="1702819"/>
            <a:ext cx="0" cy="359744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연결선[R] 23">
            <a:extLst>
              <a:ext uri="{FF2B5EF4-FFF2-40B4-BE49-F238E27FC236}">
                <a16:creationId xmlns:a16="http://schemas.microsoft.com/office/drawing/2014/main" id="{8314140C-F185-0446-A12F-5F02344D10A0}"/>
              </a:ext>
            </a:extLst>
          </p:cNvPr>
          <p:cNvCxnSpPr/>
          <p:nvPr/>
        </p:nvCxnSpPr>
        <p:spPr>
          <a:xfrm>
            <a:off x="3023095" y="1673916"/>
            <a:ext cx="0" cy="359744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A5B1A1C3-66E6-F949-8D21-C6B2300B32F3}"/>
              </a:ext>
            </a:extLst>
          </p:cNvPr>
          <p:cNvCxnSpPr/>
          <p:nvPr/>
        </p:nvCxnSpPr>
        <p:spPr>
          <a:xfrm>
            <a:off x="4134896" y="1702819"/>
            <a:ext cx="0" cy="359744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직선 연결선[R] 25">
            <a:extLst>
              <a:ext uri="{FF2B5EF4-FFF2-40B4-BE49-F238E27FC236}">
                <a16:creationId xmlns:a16="http://schemas.microsoft.com/office/drawing/2014/main" id="{9B591552-0341-3E45-9CA7-D5500753D929}"/>
              </a:ext>
            </a:extLst>
          </p:cNvPr>
          <p:cNvCxnSpPr/>
          <p:nvPr/>
        </p:nvCxnSpPr>
        <p:spPr>
          <a:xfrm>
            <a:off x="887829" y="2505126"/>
            <a:ext cx="431933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직선 연결선[R] 26">
            <a:extLst>
              <a:ext uri="{FF2B5EF4-FFF2-40B4-BE49-F238E27FC236}">
                <a16:creationId xmlns:a16="http://schemas.microsoft.com/office/drawing/2014/main" id="{3281F788-30D1-3C40-B68D-AA818E9AA953}"/>
              </a:ext>
            </a:extLst>
          </p:cNvPr>
          <p:cNvCxnSpPr/>
          <p:nvPr/>
        </p:nvCxnSpPr>
        <p:spPr>
          <a:xfrm>
            <a:off x="863426" y="3445954"/>
            <a:ext cx="431933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직선 연결선[R] 27">
            <a:extLst>
              <a:ext uri="{FF2B5EF4-FFF2-40B4-BE49-F238E27FC236}">
                <a16:creationId xmlns:a16="http://schemas.microsoft.com/office/drawing/2014/main" id="{EEA1BE90-4D0E-754B-B0BA-3E1D9B773CF4}"/>
              </a:ext>
            </a:extLst>
          </p:cNvPr>
          <p:cNvCxnSpPr/>
          <p:nvPr/>
        </p:nvCxnSpPr>
        <p:spPr>
          <a:xfrm>
            <a:off x="887829" y="4372679"/>
            <a:ext cx="431933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EFBFD21-6D07-2A4A-B40B-B0538D83D71B}"/>
              </a:ext>
            </a:extLst>
          </p:cNvPr>
          <p:cNvSpPr/>
          <p:nvPr/>
        </p:nvSpPr>
        <p:spPr>
          <a:xfrm>
            <a:off x="291355" y="954222"/>
            <a:ext cx="2159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Image Processing</a:t>
            </a:r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6456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1C0F9A6-684E-8540-B85C-E0E738227DF8}"/>
              </a:ext>
            </a:extLst>
          </p:cNvPr>
          <p:cNvSpPr/>
          <p:nvPr/>
        </p:nvSpPr>
        <p:spPr>
          <a:xfrm>
            <a:off x="7015933" y="5565730"/>
            <a:ext cx="4106274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2400" b="0" cap="none" spc="0" dirty="0">
                <a:ln w="0"/>
                <a:solidFill>
                  <a:srgbClr val="64565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Restricted sheet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1C0F9A6-684E-8540-B85C-E0E738227DF8}"/>
              </a:ext>
            </a:extLst>
          </p:cNvPr>
          <p:cNvSpPr/>
          <p:nvPr/>
        </p:nvSpPr>
        <p:spPr>
          <a:xfrm>
            <a:off x="758660" y="5558802"/>
            <a:ext cx="4528867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2400" b="0" cap="none" spc="0" dirty="0">
                <a:ln w="0"/>
                <a:solidFill>
                  <a:srgbClr val="64565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Non-Restricted sheet</a:t>
            </a:r>
          </a:p>
        </p:txBody>
      </p:sp>
      <p:sp>
        <p:nvSpPr>
          <p:cNvPr id="53" name="슬라이드 번호 개체 틀 1">
            <a:extLst>
              <a:ext uri="{FF2B5EF4-FFF2-40B4-BE49-F238E27FC236}">
                <a16:creationId xmlns:a16="http://schemas.microsoft.com/office/drawing/2014/main" id="{FD2E8C3E-F28E-7E4E-A2A6-A3C9FAEED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t>9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4" name="그림 5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9959" y="6384039"/>
            <a:ext cx="1708030" cy="363807"/>
          </a:xfrm>
          <a:prstGeom prst="rect">
            <a:avLst/>
          </a:prstGeom>
        </p:spPr>
      </p:pic>
      <p:cxnSp>
        <p:nvCxnSpPr>
          <p:cNvPr id="55" name="직선 연결선 54"/>
          <p:cNvCxnSpPr/>
          <p:nvPr/>
        </p:nvCxnSpPr>
        <p:spPr>
          <a:xfrm>
            <a:off x="0" y="6533617"/>
            <a:ext cx="12192000" cy="5206"/>
          </a:xfrm>
          <a:prstGeom prst="line">
            <a:avLst/>
          </a:prstGeom>
          <a:ln w="38100">
            <a:solidFill>
              <a:srgbClr val="E491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그룹 55"/>
          <p:cNvGrpSpPr/>
          <p:nvPr/>
        </p:nvGrpSpPr>
        <p:grpSpPr>
          <a:xfrm>
            <a:off x="603333" y="6357667"/>
            <a:ext cx="1708030" cy="363807"/>
            <a:chOff x="129396" y="6357667"/>
            <a:chExt cx="1708030" cy="363807"/>
          </a:xfrm>
        </p:grpSpPr>
        <p:pic>
          <p:nvPicPr>
            <p:cNvPr id="57" name="그림 5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9396" y="6357667"/>
              <a:ext cx="1708030" cy="363807"/>
            </a:xfrm>
            <a:prstGeom prst="rect">
              <a:avLst/>
            </a:prstGeom>
          </p:spPr>
        </p:pic>
        <p:sp>
          <p:nvSpPr>
            <p:cNvPr id="58" name="TextBox 57"/>
            <p:cNvSpPr txBox="1"/>
            <p:nvPr/>
          </p:nvSpPr>
          <p:spPr>
            <a:xfrm>
              <a:off x="129396" y="6364774"/>
              <a:ext cx="1695933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500" dirty="0">
                  <a:solidFill>
                    <a:schemeClr val="accent6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Intro</a:t>
              </a:r>
              <a:endParaRPr lang="ko-KR" altLang="en-US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59" name="그림 5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0173" y="6374148"/>
            <a:ext cx="1708030" cy="363807"/>
          </a:xfrm>
          <a:prstGeom prst="rect">
            <a:avLst/>
          </a:prstGeom>
        </p:spPr>
      </p:pic>
      <p:sp>
        <p:nvSpPr>
          <p:cNvPr id="60" name="TextBox 59"/>
          <p:cNvSpPr txBox="1"/>
          <p:nvPr/>
        </p:nvSpPr>
        <p:spPr>
          <a:xfrm>
            <a:off x="7553348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7561311" y="6364772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2" name="그림 6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9499" y="6347936"/>
            <a:ext cx="1708030" cy="363807"/>
          </a:xfrm>
          <a:prstGeom prst="rect">
            <a:avLst/>
          </a:prstGeom>
        </p:spPr>
      </p:pic>
      <p:sp>
        <p:nvSpPr>
          <p:cNvPr id="63" name="TextBox 62"/>
          <p:cNvSpPr txBox="1"/>
          <p:nvPr/>
        </p:nvSpPr>
        <p:spPr>
          <a:xfrm>
            <a:off x="9872674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4" name="직사각형 63"/>
          <p:cNvSpPr/>
          <p:nvPr/>
        </p:nvSpPr>
        <p:spPr>
          <a:xfrm>
            <a:off x="9880637" y="6338044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5" name="그림 6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1521" y="6365522"/>
            <a:ext cx="1708030" cy="363807"/>
          </a:xfrm>
          <a:prstGeom prst="rect">
            <a:avLst/>
          </a:prstGeom>
        </p:spPr>
      </p:pic>
      <p:sp>
        <p:nvSpPr>
          <p:cNvPr id="66" name="TextBox 65"/>
          <p:cNvSpPr txBox="1"/>
          <p:nvPr/>
        </p:nvSpPr>
        <p:spPr>
          <a:xfrm>
            <a:off x="2914696" y="6355043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Preprocessing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5252944" y="6364850"/>
            <a:ext cx="1726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5265910" y="6374147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600697" y="6355043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581F7B3-38C1-A547-8449-62F396B45648}"/>
              </a:ext>
            </a:extLst>
          </p:cNvPr>
          <p:cNvSpPr txBox="1">
            <a:spLocks/>
          </p:cNvSpPr>
          <p:nvPr/>
        </p:nvSpPr>
        <p:spPr>
          <a:xfrm>
            <a:off x="8610600" y="637211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/>
              <a:pPr/>
              <a:t>9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0B92C53-624E-FE15-C45E-67C44B4419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9959" y="6399805"/>
            <a:ext cx="1708030" cy="363807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1FC4B041-8C22-D69E-8A5D-77F8D720CB55}"/>
              </a:ext>
            </a:extLst>
          </p:cNvPr>
          <p:cNvGrpSpPr/>
          <p:nvPr/>
        </p:nvGrpSpPr>
        <p:grpSpPr>
          <a:xfrm>
            <a:off x="603333" y="6373433"/>
            <a:ext cx="1708030" cy="363807"/>
            <a:chOff x="129396" y="6357667"/>
            <a:chExt cx="1708030" cy="363807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5E4CAEDE-A4B2-AF47-82F2-453DEF5ABD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9396" y="6357667"/>
              <a:ext cx="1708030" cy="363807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BE913F1-72CA-FA37-8083-74F68017A820}"/>
                </a:ext>
              </a:extLst>
            </p:cNvPr>
            <p:cNvSpPr txBox="1"/>
            <p:nvPr/>
          </p:nvSpPr>
          <p:spPr>
            <a:xfrm>
              <a:off x="129396" y="6364774"/>
              <a:ext cx="1695933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500" dirty="0">
                  <a:solidFill>
                    <a:schemeClr val="accent6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Intro</a:t>
              </a:r>
              <a:endParaRPr lang="ko-KR" altLang="en-US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D0724C7A-0137-C195-D245-BE207370EE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0173" y="6389914"/>
            <a:ext cx="1708030" cy="36380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ACC4E77-4481-3264-60B0-821C17EEF424}"/>
              </a:ext>
            </a:extLst>
          </p:cNvPr>
          <p:cNvSpPr txBox="1"/>
          <p:nvPr/>
        </p:nvSpPr>
        <p:spPr>
          <a:xfrm>
            <a:off x="7553348" y="6379435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6F879B5-CC59-BEFD-C508-38B9955F5B6A}"/>
              </a:ext>
            </a:extLst>
          </p:cNvPr>
          <p:cNvSpPr/>
          <p:nvPr/>
        </p:nvSpPr>
        <p:spPr>
          <a:xfrm>
            <a:off x="7561311" y="6380538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7E57EA33-DC05-3AE0-708F-4976FC5C43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9499" y="6363702"/>
            <a:ext cx="1708030" cy="36380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292A19F-166C-303F-A57A-54BB633B2521}"/>
              </a:ext>
            </a:extLst>
          </p:cNvPr>
          <p:cNvSpPr txBox="1"/>
          <p:nvPr/>
        </p:nvSpPr>
        <p:spPr>
          <a:xfrm>
            <a:off x="9872674" y="6353223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DFCCFB0-D048-507C-E487-9BB7372E8A31}"/>
              </a:ext>
            </a:extLst>
          </p:cNvPr>
          <p:cNvSpPr/>
          <p:nvPr/>
        </p:nvSpPr>
        <p:spPr>
          <a:xfrm>
            <a:off x="9880637" y="6353810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8B796B81-7016-5849-F35C-73E065D6F2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1521" y="6381288"/>
            <a:ext cx="1708030" cy="36380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1015623-3FC6-9E02-DBCE-ACA6C50DDC4A}"/>
              </a:ext>
            </a:extLst>
          </p:cNvPr>
          <p:cNvSpPr txBox="1"/>
          <p:nvPr/>
        </p:nvSpPr>
        <p:spPr>
          <a:xfrm>
            <a:off x="2914696" y="637080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Preprocessing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42210D6-38F3-2CDA-495C-8BCC9FC5A748}"/>
              </a:ext>
            </a:extLst>
          </p:cNvPr>
          <p:cNvSpPr txBox="1"/>
          <p:nvPr/>
        </p:nvSpPr>
        <p:spPr>
          <a:xfrm>
            <a:off x="5252944" y="6380616"/>
            <a:ext cx="1726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62D3906-3A3F-7FB6-705E-DE3C4E34BEBA}"/>
              </a:ext>
            </a:extLst>
          </p:cNvPr>
          <p:cNvSpPr/>
          <p:nvPr/>
        </p:nvSpPr>
        <p:spPr>
          <a:xfrm>
            <a:off x="5265910" y="6389913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4C647E7-1FC8-1E8B-0422-7FED4B918EE8}"/>
              </a:ext>
            </a:extLst>
          </p:cNvPr>
          <p:cNvSpPr/>
          <p:nvPr/>
        </p:nvSpPr>
        <p:spPr>
          <a:xfrm>
            <a:off x="600697" y="6370809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FBFA1898-E5C7-5293-88B0-0D7B7B5BB8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9959" y="6399805"/>
            <a:ext cx="1708030" cy="363807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9878C2BD-E8D6-4788-C087-9A2C34BECB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0173" y="6389914"/>
            <a:ext cx="1708030" cy="363807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68A4A7FB-8ED9-D127-E05A-AD0A3CECD4EC}"/>
              </a:ext>
            </a:extLst>
          </p:cNvPr>
          <p:cNvSpPr txBox="1"/>
          <p:nvPr/>
        </p:nvSpPr>
        <p:spPr>
          <a:xfrm>
            <a:off x="7553348" y="6379435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3401F1B4-D18D-155D-9D2A-D53DA1DB2128}"/>
              </a:ext>
            </a:extLst>
          </p:cNvPr>
          <p:cNvSpPr/>
          <p:nvPr/>
        </p:nvSpPr>
        <p:spPr>
          <a:xfrm>
            <a:off x="7561311" y="6380538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3A07ED69-F132-EB1C-543A-3FA419F1A5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9499" y="6363702"/>
            <a:ext cx="1708030" cy="363807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A5EB4AD3-5FB0-862A-3FE0-CFEF6728BC4E}"/>
              </a:ext>
            </a:extLst>
          </p:cNvPr>
          <p:cNvSpPr txBox="1"/>
          <p:nvPr/>
        </p:nvSpPr>
        <p:spPr>
          <a:xfrm>
            <a:off x="9872674" y="6353223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9E4F71AE-DAFD-12ED-2623-B97E5F6492AF}"/>
              </a:ext>
            </a:extLst>
          </p:cNvPr>
          <p:cNvSpPr/>
          <p:nvPr/>
        </p:nvSpPr>
        <p:spPr>
          <a:xfrm>
            <a:off x="9880637" y="6353810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7D93D232-016D-F048-1BD0-3BC6F0EB85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1521" y="6381288"/>
            <a:ext cx="1708030" cy="363807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7E71FFED-2620-49B6-F453-AC84B901AE91}"/>
              </a:ext>
            </a:extLst>
          </p:cNvPr>
          <p:cNvSpPr txBox="1"/>
          <p:nvPr/>
        </p:nvSpPr>
        <p:spPr>
          <a:xfrm>
            <a:off x="2914696" y="637080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Preprocessing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C298AEE-FCED-7436-3F85-C0C1DD0CF5B6}"/>
              </a:ext>
            </a:extLst>
          </p:cNvPr>
          <p:cNvSpPr txBox="1"/>
          <p:nvPr/>
        </p:nvSpPr>
        <p:spPr>
          <a:xfrm>
            <a:off x="5252944" y="6380616"/>
            <a:ext cx="1726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FA19C611-79DC-B241-5637-4297006C6F57}"/>
              </a:ext>
            </a:extLst>
          </p:cNvPr>
          <p:cNvSpPr/>
          <p:nvPr/>
        </p:nvSpPr>
        <p:spPr>
          <a:xfrm>
            <a:off x="5265910" y="6389913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B0911229-C19C-4961-08CB-674125DB6B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3166" y="6376855"/>
            <a:ext cx="1708030" cy="363807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A5A38BC8-F39C-D237-5D8E-807CB40C659A}"/>
              </a:ext>
            </a:extLst>
          </p:cNvPr>
          <p:cNvSpPr txBox="1"/>
          <p:nvPr/>
        </p:nvSpPr>
        <p:spPr>
          <a:xfrm>
            <a:off x="7566341" y="6366376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Haar</a:t>
            </a:r>
            <a:r>
              <a:rPr lang="en-US" altLang="ko-KR" sz="1500" dirty="0"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classifier</a:t>
            </a:r>
            <a:endParaRPr lang="ko-KR" altLang="en-US" sz="1500" dirty="0">
              <a:solidFill>
                <a:srgbClr val="6456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9FA91F0E-83D7-1031-E5F9-3DAA82C33290}"/>
              </a:ext>
            </a:extLst>
          </p:cNvPr>
          <p:cNvSpPr/>
          <p:nvPr/>
        </p:nvSpPr>
        <p:spPr>
          <a:xfrm>
            <a:off x="7561311" y="6360218"/>
            <a:ext cx="1708030" cy="393502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solidFill>
                <a:srgbClr val="6456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8450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661</TotalTime>
  <Words>4467</Words>
  <Application>Microsoft Macintosh PowerPoint</Application>
  <PresentationFormat>와이드스크린</PresentationFormat>
  <Paragraphs>2027</Paragraphs>
  <Slides>49</Slides>
  <Notes>17</Notes>
  <HiddenSlides>0</HiddenSlides>
  <MMClips>0</MMClips>
  <ScaleCrop>false</ScaleCrop>
  <HeadingPairs>
    <vt:vector size="8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49</vt:i4>
      </vt:variant>
    </vt:vector>
  </HeadingPairs>
  <TitlesOfParts>
    <vt:vector size="55" baseType="lpstr">
      <vt:lpstr>HY그래픽</vt:lpstr>
      <vt:lpstr>맑은 고딕</vt:lpstr>
      <vt:lpstr>Arial</vt:lpstr>
      <vt:lpstr>양재튼튼체B</vt:lpstr>
      <vt:lpstr>Office 테마</vt:lpstr>
      <vt:lpstr>포장기 셸 개체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NARU YANG</dc:creator>
  <cp:lastModifiedBy>김 무진</cp:lastModifiedBy>
  <cp:revision>57</cp:revision>
  <dcterms:created xsi:type="dcterms:W3CDTF">2013-12-18T12:51:48Z</dcterms:created>
  <dcterms:modified xsi:type="dcterms:W3CDTF">2023-11-10T00:43:39Z</dcterms:modified>
</cp:coreProperties>
</file>